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310" r:id="rId1"/>
  </p:sldMasterIdLst>
  <p:notesMasterIdLst>
    <p:notesMasterId r:id="rId28"/>
  </p:notesMasterIdLst>
  <p:sldIdLst>
    <p:sldId id="256" r:id="rId2"/>
    <p:sldId id="257" r:id="rId3"/>
    <p:sldId id="258" r:id="rId4"/>
    <p:sldId id="259" r:id="rId5"/>
    <p:sldId id="274" r:id="rId6"/>
    <p:sldId id="275" r:id="rId7"/>
    <p:sldId id="261" r:id="rId8"/>
    <p:sldId id="276" r:id="rId9"/>
    <p:sldId id="283" r:id="rId10"/>
    <p:sldId id="277" r:id="rId11"/>
    <p:sldId id="264" r:id="rId12"/>
    <p:sldId id="265" r:id="rId13"/>
    <p:sldId id="278" r:id="rId14"/>
    <p:sldId id="279" r:id="rId15"/>
    <p:sldId id="280" r:id="rId16"/>
    <p:sldId id="286" r:id="rId17"/>
    <p:sldId id="291" r:id="rId18"/>
    <p:sldId id="292" r:id="rId19"/>
    <p:sldId id="293" r:id="rId20"/>
    <p:sldId id="294" r:id="rId21"/>
    <p:sldId id="295" r:id="rId22"/>
    <p:sldId id="285" r:id="rId23"/>
    <p:sldId id="284" r:id="rId24"/>
    <p:sldId id="290" r:id="rId25"/>
    <p:sldId id="288" r:id="rId26"/>
    <p:sldId id="273" r:id="rId27"/>
  </p:sldIdLst>
  <p:sldSz cx="9144000" cy="6858000" type="screen4x3"/>
  <p:notesSz cx="6858000" cy="9144000"/>
  <p:defaultTextStyle>
    <a:defPPr lvl="0">
      <a:defRPr lang="tr-T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26"/>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674" y="-8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08F319-861B-4605-9216-91D5DD8A743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tr-TR"/>
        </a:p>
      </dgm:t>
    </dgm:pt>
    <dgm:pt modelId="{702328A1-E12D-441D-9BC0-88B2D45EC0D6}">
      <dgm:prSet phldrT="[Metin]"/>
      <dgm:spPr/>
      <dgm:t>
        <a:bodyPr/>
        <a:lstStyle/>
        <a:p>
          <a:r>
            <a:rPr lang="tr-TR" b="0" i="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ADALET ALANI </a:t>
          </a:r>
          <a:endParaRPr lang="tr-TR" b="0" i="0" dirty="0">
            <a:solidFill>
              <a:srgbClr val="FF0000"/>
            </a:solidFill>
          </a:endParaRPr>
        </a:p>
      </dgm:t>
    </dgm:pt>
    <dgm:pt modelId="{1C00FDD5-1608-4B57-B3B1-B8E5AF80765B}" type="parTrans" cxnId="{C9BAEC63-F1B4-4978-B20C-A3A9E2DB688C}">
      <dgm:prSet/>
      <dgm:spPr/>
      <dgm:t>
        <a:bodyPr/>
        <a:lstStyle/>
        <a:p>
          <a:endParaRPr lang="tr-TR"/>
        </a:p>
      </dgm:t>
    </dgm:pt>
    <dgm:pt modelId="{22D348BA-7394-47A0-A9CC-7306521F9799}" type="sibTrans" cxnId="{C9BAEC63-F1B4-4978-B20C-A3A9E2DB688C}">
      <dgm:prSet/>
      <dgm:spPr/>
      <dgm:t>
        <a:bodyPr/>
        <a:lstStyle/>
        <a:p>
          <a:endParaRPr lang="tr-TR"/>
        </a:p>
      </dgm:t>
    </dgm:pt>
    <dgm:pt modelId="{9A369E70-B0F1-4476-BED7-74ABC4F57747}">
      <dgm:prSet phldrT="[Metin]" custT="1"/>
      <dgm:spPr/>
      <dgm:t>
        <a:bodyPr/>
        <a:lstStyle/>
        <a:p>
          <a:r>
            <a:rPr lang="tr-TR" sz="2400" b="0" i="1" dirty="0" smtClean="0">
              <a:solidFill>
                <a:schemeClr val="tx1"/>
              </a:solidFill>
              <a:latin typeface="Arial" panose="020B0604020202020204" pitchFamily="34" charset="0"/>
              <a:cs typeface="Arial" panose="020B0604020202020204" pitchFamily="34" charset="0"/>
            </a:rPr>
            <a:t>İNFAZ KORUMA DALI</a:t>
          </a:r>
          <a:endParaRPr lang="tr-TR" sz="2400" b="0" i="1" dirty="0">
            <a:solidFill>
              <a:schemeClr val="tx1"/>
            </a:solidFill>
            <a:latin typeface="Arial" panose="020B0604020202020204" pitchFamily="34" charset="0"/>
            <a:cs typeface="Arial" panose="020B0604020202020204" pitchFamily="34" charset="0"/>
          </a:endParaRPr>
        </a:p>
      </dgm:t>
    </dgm:pt>
    <dgm:pt modelId="{523FBB77-B7AB-4173-9370-FE477DE92464}" type="parTrans" cxnId="{A9E76C0D-D38D-4AC8-9C36-DA342184FF22}">
      <dgm:prSet/>
      <dgm:spPr/>
      <dgm:t>
        <a:bodyPr/>
        <a:lstStyle/>
        <a:p>
          <a:endParaRPr lang="tr-TR"/>
        </a:p>
      </dgm:t>
    </dgm:pt>
    <dgm:pt modelId="{2E529267-5D5B-480F-9337-1F39F2114139}" type="sibTrans" cxnId="{A9E76C0D-D38D-4AC8-9C36-DA342184FF22}">
      <dgm:prSet/>
      <dgm:spPr/>
      <dgm:t>
        <a:bodyPr/>
        <a:lstStyle/>
        <a:p>
          <a:endParaRPr lang="tr-TR"/>
        </a:p>
      </dgm:t>
    </dgm:pt>
    <dgm:pt modelId="{825A4265-8840-45CE-9058-9C75C624B88E}">
      <dgm:prSet phldrT="[Metin]" custT="1"/>
      <dgm:spPr/>
      <dgm:t>
        <a:bodyPr/>
        <a:lstStyle/>
        <a:p>
          <a:r>
            <a:rPr lang="tr-TR" sz="2400" b="0" i="1" dirty="0" smtClean="0">
              <a:solidFill>
                <a:schemeClr val="tx1"/>
              </a:solidFill>
              <a:latin typeface="Arial" panose="020B0604020202020204" pitchFamily="34" charset="0"/>
              <a:cs typeface="Arial" panose="020B0604020202020204" pitchFamily="34" charset="0"/>
            </a:rPr>
            <a:t>ZABİT KATİPLİĞİ DALI</a:t>
          </a:r>
          <a:endParaRPr lang="tr-TR" sz="2400" b="0" i="1" dirty="0">
            <a:solidFill>
              <a:schemeClr val="tx1"/>
            </a:solidFill>
            <a:latin typeface="Arial" panose="020B0604020202020204" pitchFamily="34" charset="0"/>
            <a:cs typeface="Arial" panose="020B0604020202020204" pitchFamily="34" charset="0"/>
          </a:endParaRPr>
        </a:p>
      </dgm:t>
    </dgm:pt>
    <dgm:pt modelId="{1599A231-6912-44C4-80C7-F01FFE5BDEB0}" type="parTrans" cxnId="{D9DC56B4-904C-4538-B3E7-C063FF0A5F7B}">
      <dgm:prSet/>
      <dgm:spPr/>
      <dgm:t>
        <a:bodyPr/>
        <a:lstStyle/>
        <a:p>
          <a:endParaRPr lang="tr-TR"/>
        </a:p>
      </dgm:t>
    </dgm:pt>
    <dgm:pt modelId="{BD900618-806A-44CD-98C3-3D64D7EC5750}" type="sibTrans" cxnId="{D9DC56B4-904C-4538-B3E7-C063FF0A5F7B}">
      <dgm:prSet/>
      <dgm:spPr/>
      <dgm:t>
        <a:bodyPr/>
        <a:lstStyle/>
        <a:p>
          <a:endParaRPr lang="tr-TR"/>
        </a:p>
      </dgm:t>
    </dgm:pt>
    <dgm:pt modelId="{E836D714-16C0-4451-835F-56E163F7A18A}" type="pres">
      <dgm:prSet presAssocID="{2E08F319-861B-4605-9216-91D5DD8A7430}" presName="hierChild1" presStyleCnt="0">
        <dgm:presLayoutVars>
          <dgm:chPref val="1"/>
          <dgm:dir/>
          <dgm:animOne val="branch"/>
          <dgm:animLvl val="lvl"/>
          <dgm:resizeHandles/>
        </dgm:presLayoutVars>
      </dgm:prSet>
      <dgm:spPr/>
      <dgm:t>
        <a:bodyPr/>
        <a:lstStyle/>
        <a:p>
          <a:endParaRPr lang="tr-TR"/>
        </a:p>
      </dgm:t>
    </dgm:pt>
    <dgm:pt modelId="{616EE4AD-4A56-4B78-93C4-5BDD85546E91}" type="pres">
      <dgm:prSet presAssocID="{702328A1-E12D-441D-9BC0-88B2D45EC0D6}" presName="hierRoot1" presStyleCnt="0"/>
      <dgm:spPr/>
    </dgm:pt>
    <dgm:pt modelId="{D775DA65-A7C4-438A-938B-C15128B59A3E}" type="pres">
      <dgm:prSet presAssocID="{702328A1-E12D-441D-9BC0-88B2D45EC0D6}" presName="composite" presStyleCnt="0"/>
      <dgm:spPr/>
    </dgm:pt>
    <dgm:pt modelId="{38507551-9F06-46A9-86F4-9657F49D478D}" type="pres">
      <dgm:prSet presAssocID="{702328A1-E12D-441D-9BC0-88B2D45EC0D6}" presName="background" presStyleLbl="node0" presStyleIdx="0" presStyleCnt="1"/>
      <dgm:spPr/>
    </dgm:pt>
    <dgm:pt modelId="{8C87D8BA-0465-470B-B0A1-956007C5F698}" type="pres">
      <dgm:prSet presAssocID="{702328A1-E12D-441D-9BC0-88B2D45EC0D6}" presName="text" presStyleLbl="fgAcc0" presStyleIdx="0" presStyleCnt="1" custScaleX="249945" custLinFactNeighborX="1348" custLinFactNeighborY="-59275">
        <dgm:presLayoutVars>
          <dgm:chPref val="3"/>
        </dgm:presLayoutVars>
      </dgm:prSet>
      <dgm:spPr/>
      <dgm:t>
        <a:bodyPr/>
        <a:lstStyle/>
        <a:p>
          <a:endParaRPr lang="tr-TR"/>
        </a:p>
      </dgm:t>
    </dgm:pt>
    <dgm:pt modelId="{B11B8527-E975-45A5-81EA-4DE6B2FE871B}" type="pres">
      <dgm:prSet presAssocID="{702328A1-E12D-441D-9BC0-88B2D45EC0D6}" presName="hierChild2" presStyleCnt="0"/>
      <dgm:spPr/>
    </dgm:pt>
    <dgm:pt modelId="{F69CF5F9-16A0-44C7-ACA8-B8BE7C68CC84}" type="pres">
      <dgm:prSet presAssocID="{523FBB77-B7AB-4173-9370-FE477DE92464}" presName="Name10" presStyleLbl="parChTrans1D2" presStyleIdx="0" presStyleCnt="2"/>
      <dgm:spPr/>
      <dgm:t>
        <a:bodyPr/>
        <a:lstStyle/>
        <a:p>
          <a:endParaRPr lang="tr-TR"/>
        </a:p>
      </dgm:t>
    </dgm:pt>
    <dgm:pt modelId="{FE7F0181-FB20-4A06-86AF-668D19E423F6}" type="pres">
      <dgm:prSet presAssocID="{9A369E70-B0F1-4476-BED7-74ABC4F57747}" presName="hierRoot2" presStyleCnt="0"/>
      <dgm:spPr/>
    </dgm:pt>
    <dgm:pt modelId="{45F0D198-710C-4A44-A0DB-8E9C54CD6944}" type="pres">
      <dgm:prSet presAssocID="{9A369E70-B0F1-4476-BED7-74ABC4F57747}" presName="composite2" presStyleCnt="0"/>
      <dgm:spPr/>
    </dgm:pt>
    <dgm:pt modelId="{F3A0C9F1-2248-416D-922C-8C232D549EA5}" type="pres">
      <dgm:prSet presAssocID="{9A369E70-B0F1-4476-BED7-74ABC4F57747}" presName="background2" presStyleLbl="node2" presStyleIdx="0" presStyleCnt="2"/>
      <dgm:spPr/>
    </dgm:pt>
    <dgm:pt modelId="{6468C9B4-E0C1-48C0-8DA5-5F4C8266E31A}" type="pres">
      <dgm:prSet presAssocID="{9A369E70-B0F1-4476-BED7-74ABC4F57747}" presName="text2" presStyleLbl="fgAcc2" presStyleIdx="0" presStyleCnt="2" custScaleX="138449" custLinFactNeighborX="-13450" custLinFactNeighborY="-5625">
        <dgm:presLayoutVars>
          <dgm:chPref val="3"/>
        </dgm:presLayoutVars>
      </dgm:prSet>
      <dgm:spPr/>
      <dgm:t>
        <a:bodyPr/>
        <a:lstStyle/>
        <a:p>
          <a:endParaRPr lang="tr-TR"/>
        </a:p>
      </dgm:t>
    </dgm:pt>
    <dgm:pt modelId="{04B7A355-D706-4F74-A164-B31404B9548B}" type="pres">
      <dgm:prSet presAssocID="{9A369E70-B0F1-4476-BED7-74ABC4F57747}" presName="hierChild3" presStyleCnt="0"/>
      <dgm:spPr/>
    </dgm:pt>
    <dgm:pt modelId="{818F344C-F918-4548-9F1F-09CA350858B2}" type="pres">
      <dgm:prSet presAssocID="{1599A231-6912-44C4-80C7-F01FFE5BDEB0}" presName="Name10" presStyleLbl="parChTrans1D2" presStyleIdx="1" presStyleCnt="2"/>
      <dgm:spPr/>
      <dgm:t>
        <a:bodyPr/>
        <a:lstStyle/>
        <a:p>
          <a:endParaRPr lang="tr-TR"/>
        </a:p>
      </dgm:t>
    </dgm:pt>
    <dgm:pt modelId="{681AC354-2D7E-4228-B7DF-638FCD094578}" type="pres">
      <dgm:prSet presAssocID="{825A4265-8840-45CE-9058-9C75C624B88E}" presName="hierRoot2" presStyleCnt="0"/>
      <dgm:spPr/>
    </dgm:pt>
    <dgm:pt modelId="{74399174-C5B1-44BB-836B-79F5971419C4}" type="pres">
      <dgm:prSet presAssocID="{825A4265-8840-45CE-9058-9C75C624B88E}" presName="composite2" presStyleCnt="0"/>
      <dgm:spPr/>
    </dgm:pt>
    <dgm:pt modelId="{BCD8FCB3-143A-41F8-9FD5-9650A82D92CB}" type="pres">
      <dgm:prSet presAssocID="{825A4265-8840-45CE-9058-9C75C624B88E}" presName="background2" presStyleLbl="node2" presStyleIdx="1" presStyleCnt="2"/>
      <dgm:spPr/>
    </dgm:pt>
    <dgm:pt modelId="{1E4E3BE6-9838-4651-85F3-4203314C6ADF}" type="pres">
      <dgm:prSet presAssocID="{825A4265-8840-45CE-9058-9C75C624B88E}" presName="text2" presStyleLbl="fgAcc2" presStyleIdx="1" presStyleCnt="2" custScaleX="130580" custLinFactNeighborX="119" custLinFactNeighborY="-5342">
        <dgm:presLayoutVars>
          <dgm:chPref val="3"/>
        </dgm:presLayoutVars>
      </dgm:prSet>
      <dgm:spPr/>
      <dgm:t>
        <a:bodyPr/>
        <a:lstStyle/>
        <a:p>
          <a:endParaRPr lang="tr-TR"/>
        </a:p>
      </dgm:t>
    </dgm:pt>
    <dgm:pt modelId="{C413100E-CA44-488E-AB60-585144B2D390}" type="pres">
      <dgm:prSet presAssocID="{825A4265-8840-45CE-9058-9C75C624B88E}" presName="hierChild3" presStyleCnt="0"/>
      <dgm:spPr/>
    </dgm:pt>
  </dgm:ptLst>
  <dgm:cxnLst>
    <dgm:cxn modelId="{1D57B6A6-C4E9-4159-81FD-CF889F1807D6}" type="presOf" srcId="{702328A1-E12D-441D-9BC0-88B2D45EC0D6}" destId="{8C87D8BA-0465-470B-B0A1-956007C5F698}" srcOrd="0" destOrd="0" presId="urn:microsoft.com/office/officeart/2005/8/layout/hierarchy1"/>
    <dgm:cxn modelId="{60864616-66A6-4DFA-B258-C0108804B18D}" type="presOf" srcId="{2E08F319-861B-4605-9216-91D5DD8A7430}" destId="{E836D714-16C0-4451-835F-56E163F7A18A}" srcOrd="0" destOrd="0" presId="urn:microsoft.com/office/officeart/2005/8/layout/hierarchy1"/>
    <dgm:cxn modelId="{F06E789D-5D5D-4598-984D-B31DAA756B24}" type="presOf" srcId="{1599A231-6912-44C4-80C7-F01FFE5BDEB0}" destId="{818F344C-F918-4548-9F1F-09CA350858B2}" srcOrd="0" destOrd="0" presId="urn:microsoft.com/office/officeart/2005/8/layout/hierarchy1"/>
    <dgm:cxn modelId="{A9E76C0D-D38D-4AC8-9C36-DA342184FF22}" srcId="{702328A1-E12D-441D-9BC0-88B2D45EC0D6}" destId="{9A369E70-B0F1-4476-BED7-74ABC4F57747}" srcOrd="0" destOrd="0" parTransId="{523FBB77-B7AB-4173-9370-FE477DE92464}" sibTransId="{2E529267-5D5B-480F-9337-1F39F2114139}"/>
    <dgm:cxn modelId="{844D3901-D407-4A0D-9419-4AE51142B236}" type="presOf" srcId="{523FBB77-B7AB-4173-9370-FE477DE92464}" destId="{F69CF5F9-16A0-44C7-ACA8-B8BE7C68CC84}" srcOrd="0" destOrd="0" presId="urn:microsoft.com/office/officeart/2005/8/layout/hierarchy1"/>
    <dgm:cxn modelId="{E887FBF9-9A8C-424A-ABEC-624BD117E466}" type="presOf" srcId="{825A4265-8840-45CE-9058-9C75C624B88E}" destId="{1E4E3BE6-9838-4651-85F3-4203314C6ADF}" srcOrd="0" destOrd="0" presId="urn:microsoft.com/office/officeart/2005/8/layout/hierarchy1"/>
    <dgm:cxn modelId="{C9BAEC63-F1B4-4978-B20C-A3A9E2DB688C}" srcId="{2E08F319-861B-4605-9216-91D5DD8A7430}" destId="{702328A1-E12D-441D-9BC0-88B2D45EC0D6}" srcOrd="0" destOrd="0" parTransId="{1C00FDD5-1608-4B57-B3B1-B8E5AF80765B}" sibTransId="{22D348BA-7394-47A0-A9CC-7306521F9799}"/>
    <dgm:cxn modelId="{D9DC56B4-904C-4538-B3E7-C063FF0A5F7B}" srcId="{702328A1-E12D-441D-9BC0-88B2D45EC0D6}" destId="{825A4265-8840-45CE-9058-9C75C624B88E}" srcOrd="1" destOrd="0" parTransId="{1599A231-6912-44C4-80C7-F01FFE5BDEB0}" sibTransId="{BD900618-806A-44CD-98C3-3D64D7EC5750}"/>
    <dgm:cxn modelId="{34893F47-959F-47BF-B69C-414D47D8294E}" type="presOf" srcId="{9A369E70-B0F1-4476-BED7-74ABC4F57747}" destId="{6468C9B4-E0C1-48C0-8DA5-5F4C8266E31A}" srcOrd="0" destOrd="0" presId="urn:microsoft.com/office/officeart/2005/8/layout/hierarchy1"/>
    <dgm:cxn modelId="{B612CBAC-BC34-485B-A1EC-24FCBB08649F}" type="presParOf" srcId="{E836D714-16C0-4451-835F-56E163F7A18A}" destId="{616EE4AD-4A56-4B78-93C4-5BDD85546E91}" srcOrd="0" destOrd="0" presId="urn:microsoft.com/office/officeart/2005/8/layout/hierarchy1"/>
    <dgm:cxn modelId="{A0C2A8C6-889B-4A77-BE47-641BCB6586DA}" type="presParOf" srcId="{616EE4AD-4A56-4B78-93C4-5BDD85546E91}" destId="{D775DA65-A7C4-438A-938B-C15128B59A3E}" srcOrd="0" destOrd="0" presId="urn:microsoft.com/office/officeart/2005/8/layout/hierarchy1"/>
    <dgm:cxn modelId="{6BEE5598-0197-4531-B37B-49889AAA6542}" type="presParOf" srcId="{D775DA65-A7C4-438A-938B-C15128B59A3E}" destId="{38507551-9F06-46A9-86F4-9657F49D478D}" srcOrd="0" destOrd="0" presId="urn:microsoft.com/office/officeart/2005/8/layout/hierarchy1"/>
    <dgm:cxn modelId="{24958B7A-4E56-4AB7-85C7-1B95EE039F4F}" type="presParOf" srcId="{D775DA65-A7C4-438A-938B-C15128B59A3E}" destId="{8C87D8BA-0465-470B-B0A1-956007C5F698}" srcOrd="1" destOrd="0" presId="urn:microsoft.com/office/officeart/2005/8/layout/hierarchy1"/>
    <dgm:cxn modelId="{09BFB587-3604-40D4-B65B-9C3B929A2636}" type="presParOf" srcId="{616EE4AD-4A56-4B78-93C4-5BDD85546E91}" destId="{B11B8527-E975-45A5-81EA-4DE6B2FE871B}" srcOrd="1" destOrd="0" presId="urn:microsoft.com/office/officeart/2005/8/layout/hierarchy1"/>
    <dgm:cxn modelId="{2217675C-DD26-410D-9A46-848DBA16F3F4}" type="presParOf" srcId="{B11B8527-E975-45A5-81EA-4DE6B2FE871B}" destId="{F69CF5F9-16A0-44C7-ACA8-B8BE7C68CC84}" srcOrd="0" destOrd="0" presId="urn:microsoft.com/office/officeart/2005/8/layout/hierarchy1"/>
    <dgm:cxn modelId="{040579DC-99C8-4324-8C7F-DBE748487EBF}" type="presParOf" srcId="{B11B8527-E975-45A5-81EA-4DE6B2FE871B}" destId="{FE7F0181-FB20-4A06-86AF-668D19E423F6}" srcOrd="1" destOrd="0" presId="urn:microsoft.com/office/officeart/2005/8/layout/hierarchy1"/>
    <dgm:cxn modelId="{F6186E97-6ECD-4D64-9EC1-619855FA9EB6}" type="presParOf" srcId="{FE7F0181-FB20-4A06-86AF-668D19E423F6}" destId="{45F0D198-710C-4A44-A0DB-8E9C54CD6944}" srcOrd="0" destOrd="0" presId="urn:microsoft.com/office/officeart/2005/8/layout/hierarchy1"/>
    <dgm:cxn modelId="{548E1A57-8100-4185-AF95-1CC97EA44AD5}" type="presParOf" srcId="{45F0D198-710C-4A44-A0DB-8E9C54CD6944}" destId="{F3A0C9F1-2248-416D-922C-8C232D549EA5}" srcOrd="0" destOrd="0" presId="urn:microsoft.com/office/officeart/2005/8/layout/hierarchy1"/>
    <dgm:cxn modelId="{9A6BD6B8-3730-4058-96C8-9D7A91A108F8}" type="presParOf" srcId="{45F0D198-710C-4A44-A0DB-8E9C54CD6944}" destId="{6468C9B4-E0C1-48C0-8DA5-5F4C8266E31A}" srcOrd="1" destOrd="0" presId="urn:microsoft.com/office/officeart/2005/8/layout/hierarchy1"/>
    <dgm:cxn modelId="{3C3A1437-831F-40D0-873A-70FE63AC0828}" type="presParOf" srcId="{FE7F0181-FB20-4A06-86AF-668D19E423F6}" destId="{04B7A355-D706-4F74-A164-B31404B9548B}" srcOrd="1" destOrd="0" presId="urn:microsoft.com/office/officeart/2005/8/layout/hierarchy1"/>
    <dgm:cxn modelId="{6FC86027-16D0-41FF-88DC-699CAB40DBD7}" type="presParOf" srcId="{B11B8527-E975-45A5-81EA-4DE6B2FE871B}" destId="{818F344C-F918-4548-9F1F-09CA350858B2}" srcOrd="2" destOrd="0" presId="urn:microsoft.com/office/officeart/2005/8/layout/hierarchy1"/>
    <dgm:cxn modelId="{6BA6ABD4-1F16-4069-A035-68EEAC7A39CA}" type="presParOf" srcId="{B11B8527-E975-45A5-81EA-4DE6B2FE871B}" destId="{681AC354-2D7E-4228-B7DF-638FCD094578}" srcOrd="3" destOrd="0" presId="urn:microsoft.com/office/officeart/2005/8/layout/hierarchy1"/>
    <dgm:cxn modelId="{C79F5867-6522-4D30-867E-40835256E889}" type="presParOf" srcId="{681AC354-2D7E-4228-B7DF-638FCD094578}" destId="{74399174-C5B1-44BB-836B-79F5971419C4}" srcOrd="0" destOrd="0" presId="urn:microsoft.com/office/officeart/2005/8/layout/hierarchy1"/>
    <dgm:cxn modelId="{777C73CE-DDCC-414F-8F09-F8086F9836C7}" type="presParOf" srcId="{74399174-C5B1-44BB-836B-79F5971419C4}" destId="{BCD8FCB3-143A-41F8-9FD5-9650A82D92CB}" srcOrd="0" destOrd="0" presId="urn:microsoft.com/office/officeart/2005/8/layout/hierarchy1"/>
    <dgm:cxn modelId="{6B5CC317-DF12-4414-A7F7-F82F61A0304E}" type="presParOf" srcId="{74399174-C5B1-44BB-836B-79F5971419C4}" destId="{1E4E3BE6-9838-4651-85F3-4203314C6ADF}" srcOrd="1" destOrd="0" presId="urn:microsoft.com/office/officeart/2005/8/layout/hierarchy1"/>
    <dgm:cxn modelId="{EB3FCCB0-C727-414F-AF2D-CACB00734490}" type="presParOf" srcId="{681AC354-2D7E-4228-B7DF-638FCD094578}" destId="{C413100E-CA44-488E-AB60-585144B2D390}"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8F344C-F918-4548-9F1F-09CA350858B2}">
      <dsp:nvSpPr>
        <dsp:cNvPr id="0" name=""/>
        <dsp:cNvSpPr/>
      </dsp:nvSpPr>
      <dsp:spPr>
        <a:xfrm>
          <a:off x="3305089" y="1592237"/>
          <a:ext cx="1777480" cy="1423007"/>
        </a:xfrm>
        <a:custGeom>
          <a:avLst/>
          <a:gdLst/>
          <a:ahLst/>
          <a:cxnLst/>
          <a:rect l="0" t="0" r="0" b="0"/>
          <a:pathLst>
            <a:path>
              <a:moveTo>
                <a:pt x="0" y="0"/>
              </a:moveTo>
              <a:lnTo>
                <a:pt x="0" y="1214852"/>
              </a:lnTo>
              <a:lnTo>
                <a:pt x="1777480" y="1214852"/>
              </a:lnTo>
              <a:lnTo>
                <a:pt x="1777480" y="142300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9CF5F9-16A0-44C7-ACA8-B8BE7C68CC84}">
      <dsp:nvSpPr>
        <dsp:cNvPr id="0" name=""/>
        <dsp:cNvSpPr/>
      </dsp:nvSpPr>
      <dsp:spPr>
        <a:xfrm>
          <a:off x="1305775" y="1592237"/>
          <a:ext cx="1999314" cy="1418969"/>
        </a:xfrm>
        <a:custGeom>
          <a:avLst/>
          <a:gdLst/>
          <a:ahLst/>
          <a:cxnLst/>
          <a:rect l="0" t="0" r="0" b="0"/>
          <a:pathLst>
            <a:path>
              <a:moveTo>
                <a:pt x="1999314" y="0"/>
              </a:moveTo>
              <a:lnTo>
                <a:pt x="1999314" y="1210814"/>
              </a:lnTo>
              <a:lnTo>
                <a:pt x="0" y="1210814"/>
              </a:lnTo>
              <a:lnTo>
                <a:pt x="0" y="141896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507551-9F06-46A9-86F4-9657F49D478D}">
      <dsp:nvSpPr>
        <dsp:cNvPr id="0" name=""/>
        <dsp:cNvSpPr/>
      </dsp:nvSpPr>
      <dsp:spPr>
        <a:xfrm>
          <a:off x="497027" y="165427"/>
          <a:ext cx="5616123" cy="142680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87D8BA-0465-470B-B0A1-956007C5F698}">
      <dsp:nvSpPr>
        <dsp:cNvPr id="0" name=""/>
        <dsp:cNvSpPr/>
      </dsp:nvSpPr>
      <dsp:spPr>
        <a:xfrm>
          <a:off x="746688" y="402605"/>
          <a:ext cx="5616123" cy="1426809"/>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lvl="0" algn="ctr" defTabSz="2533650">
            <a:lnSpc>
              <a:spcPct val="90000"/>
            </a:lnSpc>
            <a:spcBef>
              <a:spcPct val="0"/>
            </a:spcBef>
            <a:spcAft>
              <a:spcPct val="35000"/>
            </a:spcAft>
          </a:pPr>
          <a:r>
            <a:rPr lang="tr-TR" sz="5700" b="0" i="0" kern="12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ADALET ALANI </a:t>
          </a:r>
          <a:endParaRPr lang="tr-TR" sz="5700" b="0" i="0" kern="1200" dirty="0">
            <a:solidFill>
              <a:srgbClr val="FF0000"/>
            </a:solidFill>
          </a:endParaRPr>
        </a:p>
      </dsp:txBody>
      <dsp:txXfrm>
        <a:off x="746688" y="402605"/>
        <a:ext cx="5616123" cy="1426809"/>
      </dsp:txXfrm>
    </dsp:sp>
    <dsp:sp modelId="{F3A0C9F1-2248-416D-922C-8C232D549EA5}">
      <dsp:nvSpPr>
        <dsp:cNvPr id="0" name=""/>
        <dsp:cNvSpPr/>
      </dsp:nvSpPr>
      <dsp:spPr>
        <a:xfrm>
          <a:off x="-249660" y="3011206"/>
          <a:ext cx="3110870" cy="142680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68C9B4-E0C1-48C0-8DA5-5F4C8266E31A}">
      <dsp:nvSpPr>
        <dsp:cNvPr id="0" name=""/>
        <dsp:cNvSpPr/>
      </dsp:nvSpPr>
      <dsp:spPr>
        <a:xfrm>
          <a:off x="0" y="3248383"/>
          <a:ext cx="3110870" cy="1426809"/>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0" i="1" kern="1200" dirty="0" smtClean="0">
              <a:solidFill>
                <a:schemeClr val="tx1"/>
              </a:solidFill>
              <a:latin typeface="Arial" panose="020B0604020202020204" pitchFamily="34" charset="0"/>
              <a:cs typeface="Arial" panose="020B0604020202020204" pitchFamily="34" charset="0"/>
            </a:rPr>
            <a:t>İNFAZ KORUMA DALI</a:t>
          </a:r>
          <a:endParaRPr lang="tr-TR" sz="2400" b="0" i="1" kern="1200" dirty="0">
            <a:solidFill>
              <a:schemeClr val="tx1"/>
            </a:solidFill>
            <a:latin typeface="Arial" panose="020B0604020202020204" pitchFamily="34" charset="0"/>
            <a:cs typeface="Arial" panose="020B0604020202020204" pitchFamily="34" charset="0"/>
          </a:endParaRPr>
        </a:p>
      </dsp:txBody>
      <dsp:txXfrm>
        <a:off x="0" y="3248383"/>
        <a:ext cx="3110870" cy="1426809"/>
      </dsp:txXfrm>
    </dsp:sp>
    <dsp:sp modelId="{BCD8FCB3-143A-41F8-9FD5-9650A82D92CB}">
      <dsp:nvSpPr>
        <dsp:cNvPr id="0" name=""/>
        <dsp:cNvSpPr/>
      </dsp:nvSpPr>
      <dsp:spPr>
        <a:xfrm>
          <a:off x="3615541" y="3015244"/>
          <a:ext cx="2934058" cy="142680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4E3BE6-9838-4651-85F3-4203314C6ADF}">
      <dsp:nvSpPr>
        <dsp:cNvPr id="0" name=""/>
        <dsp:cNvSpPr/>
      </dsp:nvSpPr>
      <dsp:spPr>
        <a:xfrm>
          <a:off x="3865201" y="3252421"/>
          <a:ext cx="2934058" cy="1426809"/>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0" i="1" kern="1200" dirty="0" smtClean="0">
              <a:solidFill>
                <a:schemeClr val="tx1"/>
              </a:solidFill>
              <a:latin typeface="Arial" panose="020B0604020202020204" pitchFamily="34" charset="0"/>
              <a:cs typeface="Arial" panose="020B0604020202020204" pitchFamily="34" charset="0"/>
            </a:rPr>
            <a:t>ZABİT KATİPLİĞİ DALI</a:t>
          </a:r>
          <a:endParaRPr lang="tr-TR" sz="2400" b="0" i="1" kern="1200" dirty="0">
            <a:solidFill>
              <a:schemeClr val="tx1"/>
            </a:solidFill>
            <a:latin typeface="Arial" panose="020B0604020202020204" pitchFamily="34" charset="0"/>
            <a:cs typeface="Arial" panose="020B0604020202020204" pitchFamily="34" charset="0"/>
          </a:endParaRPr>
        </a:p>
      </dsp:txBody>
      <dsp:txXfrm>
        <a:off x="3865201" y="3252421"/>
        <a:ext cx="2934058" cy="14268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0FC494-0762-4405-A5AE-1FD82AFF13F9}" type="datetimeFigureOut">
              <a:rPr lang="tr-TR" smtClean="0"/>
              <a:pPr/>
              <a:t>22.05.2024</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01EDDA-36EB-4237-8E2C-CBB7C5EA336E}" type="slidenum">
              <a:rPr lang="tr-TR" smtClean="0"/>
              <a:pPr/>
              <a:t>‹#›</a:t>
            </a:fld>
            <a:endParaRPr lang="tr-TR"/>
          </a:p>
        </p:txBody>
      </p:sp>
    </p:spTree>
    <p:extLst>
      <p:ext uri="{BB962C8B-B14F-4D97-AF65-F5344CB8AC3E}">
        <p14:creationId xmlns:p14="http://schemas.microsoft.com/office/powerpoint/2010/main" xmlns="" val="502928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70B0B42-5A79-419E-920B-15B3B63A37F3}" type="datetimeFigureOut">
              <a:rPr lang="tr-TR" smtClean="0"/>
              <a:pPr/>
              <a:t>22.05.2024</a:t>
            </a:fld>
            <a:endParaRPr lang="tr-TR"/>
          </a:p>
        </p:txBody>
      </p:sp>
      <p:sp>
        <p:nvSpPr>
          <p:cNvPr id="5" name="Footer Placeholder 4"/>
          <p:cNvSpPr>
            <a:spLocks noGrp="1"/>
          </p:cNvSpPr>
          <p:nvPr>
            <p:ph type="ftr" sz="quarter" idx="11"/>
          </p:nvPr>
        </p:nvSpPr>
        <p:spPr>
          <a:xfrm>
            <a:off x="1921934" y="5054602"/>
            <a:ext cx="4064860" cy="279400"/>
          </a:xfrm>
        </p:spPr>
        <p:txBody>
          <a:bodyPr/>
          <a:lstStyle/>
          <a:p>
            <a:endParaRPr lang="tr-TR"/>
          </a:p>
        </p:txBody>
      </p:sp>
      <p:sp>
        <p:nvSpPr>
          <p:cNvPr id="6" name="Slide Number Placeholder 5"/>
          <p:cNvSpPr>
            <a:spLocks noGrp="1"/>
          </p:cNvSpPr>
          <p:nvPr>
            <p:ph type="sldNum" sz="quarter" idx="12"/>
          </p:nvPr>
        </p:nvSpPr>
        <p:spPr>
          <a:xfrm>
            <a:off x="6817317" y="5054602"/>
            <a:ext cx="413483" cy="279400"/>
          </a:xfrm>
        </p:spPr>
        <p:txBody>
          <a:bodyPr/>
          <a:lstStyle/>
          <a:p>
            <a:fld id="{9FF2AD36-0A8D-4141-A713-E273590B20F3}" type="slidenum">
              <a:rPr lang="tr-TR" smtClean="0"/>
              <a:pPr/>
              <a:t>‹#›</a:t>
            </a:fld>
            <a:endParaRPr lang="tr-TR"/>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984993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FF2AD36-0A8D-4141-A713-E273590B20F3}" type="slidenum">
              <a:rPr lang="tr-TR" smtClean="0"/>
              <a:pPr/>
              <a:t>‹#›</a:t>
            </a:fld>
            <a:endParaRPr lang="tr-TR"/>
          </a:p>
        </p:txBody>
      </p:sp>
    </p:spTree>
    <p:extLst>
      <p:ext uri="{BB962C8B-B14F-4D97-AF65-F5344CB8AC3E}">
        <p14:creationId xmlns:p14="http://schemas.microsoft.com/office/powerpoint/2010/main" xmlns="" val="112252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F2AD36-0A8D-4141-A713-E273590B20F3}" type="slidenum">
              <a:rPr lang="tr-TR" smtClean="0"/>
              <a:pPr/>
              <a:t>‹#›</a:t>
            </a:fld>
            <a:endParaRPr lang="tr-TR"/>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353411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F2AD36-0A8D-4141-A713-E273590B20F3}" type="slidenum">
              <a:rPr lang="tr-TR" smtClean="0"/>
              <a:pPr/>
              <a:t>‹#›</a:t>
            </a:fld>
            <a:endParaRPr lang="tr-TR"/>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005174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F2AD36-0A8D-4141-A713-E273590B20F3}" type="slidenum">
              <a:rPr lang="tr-TR" smtClean="0"/>
              <a:pPr/>
              <a:t>‹#›</a:t>
            </a:fld>
            <a:endParaRPr lang="tr-TR"/>
          </a:p>
        </p:txBody>
      </p:sp>
    </p:spTree>
    <p:extLst>
      <p:ext uri="{BB962C8B-B14F-4D97-AF65-F5344CB8AC3E}">
        <p14:creationId xmlns:p14="http://schemas.microsoft.com/office/powerpoint/2010/main" xmlns="" val="66724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F2AD36-0A8D-4141-A713-E273590B20F3}" type="slidenum">
              <a:rPr lang="tr-TR" smtClean="0"/>
              <a:pPr/>
              <a:t>‹#›</a:t>
            </a:fld>
            <a:endParaRPr lang="tr-TR"/>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354044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tr-TR" smtClean="0"/>
              <a:t>Asıl başlık stili için tıklatın</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F2AD36-0A8D-4141-A713-E273590B20F3}" type="slidenum">
              <a:rPr lang="tr-TR" smtClean="0"/>
              <a:pPr/>
              <a:t>‹#›</a:t>
            </a:fld>
            <a:endParaRPr lang="tr-TR"/>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705602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F2AD36-0A8D-4141-A713-E273590B20F3}" type="slidenum">
              <a:rPr lang="tr-TR" smtClean="0"/>
              <a:pPr/>
              <a:t>‹#›</a:t>
            </a:fld>
            <a:endParaRPr lang="tr-TR"/>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481262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F2AD36-0A8D-4141-A713-E273590B20F3}" type="slidenum">
              <a:rPr lang="tr-TR" smtClean="0"/>
              <a:pPr/>
              <a:t>‹#›</a:t>
            </a:fld>
            <a:endParaRPr lang="tr-TR"/>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01845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F2AD36-0A8D-4141-A713-E273590B20F3}" type="slidenum">
              <a:rPr lang="tr-TR" smtClean="0"/>
              <a:pPr/>
              <a:t>‹#›</a:t>
            </a:fld>
            <a:endParaRPr lang="tr-TR"/>
          </a:p>
        </p:txBody>
      </p:sp>
    </p:spTree>
    <p:extLst>
      <p:ext uri="{BB962C8B-B14F-4D97-AF65-F5344CB8AC3E}">
        <p14:creationId xmlns:p14="http://schemas.microsoft.com/office/powerpoint/2010/main" xmlns="" val="3071518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FF2AD36-0A8D-4141-A713-E273590B20F3}" type="slidenum">
              <a:rPr lang="tr-TR" smtClean="0"/>
              <a:pPr/>
              <a:t>‹#›</a:t>
            </a:fld>
            <a:endParaRPr lang="tr-TR"/>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0601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FF2AD36-0A8D-4141-A713-E273590B20F3}" type="slidenum">
              <a:rPr lang="tr-TR" smtClean="0"/>
              <a:pPr/>
              <a:t>‹#›</a:t>
            </a:fld>
            <a:endParaRPr lang="tr-TR"/>
          </a:p>
        </p:txBody>
      </p:sp>
    </p:spTree>
    <p:extLst>
      <p:ext uri="{BB962C8B-B14F-4D97-AF65-F5344CB8AC3E}">
        <p14:creationId xmlns:p14="http://schemas.microsoft.com/office/powerpoint/2010/main" xmlns="" val="3976637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FF2AD36-0A8D-4141-A713-E273590B20F3}" type="slidenum">
              <a:rPr lang="tr-TR" smtClean="0"/>
              <a:pPr/>
              <a:t>‹#›</a:t>
            </a:fld>
            <a:endParaRPr lang="tr-TR"/>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052908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FF2AD36-0A8D-4141-A713-E273590B20F3}" type="slidenum">
              <a:rPr lang="tr-TR" smtClean="0"/>
              <a:pPr/>
              <a:t>‹#›</a:t>
            </a:fld>
            <a:endParaRPr lang="tr-TR"/>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172439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FF2AD36-0A8D-4141-A713-E273590B20F3}" type="slidenum">
              <a:rPr lang="tr-TR" smtClean="0"/>
              <a:pPr/>
              <a:t>‹#›</a:t>
            </a:fld>
            <a:endParaRPr lang="tr-TR"/>
          </a:p>
        </p:txBody>
      </p:sp>
    </p:spTree>
    <p:extLst>
      <p:ext uri="{BB962C8B-B14F-4D97-AF65-F5344CB8AC3E}">
        <p14:creationId xmlns:p14="http://schemas.microsoft.com/office/powerpoint/2010/main" xmlns="" val="360892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FF2AD36-0A8D-4141-A713-E273590B20F3}" type="slidenum">
              <a:rPr lang="tr-TR" smtClean="0"/>
              <a:pPr/>
              <a:t>‹#›</a:t>
            </a:fld>
            <a:endParaRPr lang="tr-TR"/>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845015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tr-TR" smtClean="0"/>
              <a:t>Asıl başlık stili için tıklatın</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70B0B42-5A79-419E-920B-15B3B63A37F3}" type="datetimeFigureOut">
              <a:rPr lang="tr-TR" smtClean="0"/>
              <a:pPr/>
              <a:t>22.05.2024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FF2AD36-0A8D-4141-A713-E273590B20F3}" type="slidenum">
              <a:rPr lang="tr-TR" smtClean="0"/>
              <a:pPr/>
              <a:t>‹#›</a:t>
            </a:fld>
            <a:endParaRPr lang="tr-TR"/>
          </a:p>
        </p:txBody>
      </p:sp>
    </p:spTree>
    <p:extLst>
      <p:ext uri="{BB962C8B-B14F-4D97-AF65-F5344CB8AC3E}">
        <p14:creationId xmlns:p14="http://schemas.microsoft.com/office/powerpoint/2010/main" xmlns="" val="84148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70B0B42-5A79-419E-920B-15B3B63A37F3}" type="datetimeFigureOut">
              <a:rPr lang="tr-TR" smtClean="0"/>
              <a:pPr/>
              <a:t>22.05.2024</a:t>
            </a:fld>
            <a:endParaRPr lang="tr-TR"/>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FF2AD36-0A8D-4141-A713-E273590B20F3}" type="slidenum">
              <a:rPr lang="tr-TR" smtClean="0"/>
              <a:pPr/>
              <a:t>‹#›</a:t>
            </a:fld>
            <a:endParaRPr lang="tr-TR"/>
          </a:p>
        </p:txBody>
      </p:sp>
    </p:spTree>
    <p:extLst>
      <p:ext uri="{BB962C8B-B14F-4D97-AF65-F5344CB8AC3E}">
        <p14:creationId xmlns:p14="http://schemas.microsoft.com/office/powerpoint/2010/main" xmlns="" val="2271691630"/>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 id="2147484325" r:id="rId15"/>
    <p:sldLayoutId id="2147484326" r:id="rId16"/>
    <p:sldLayoutId id="214748432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Başlık 1"/>
          <p:cNvSpPr>
            <a:spLocks noGrp="1"/>
          </p:cNvSpPr>
          <p:nvPr>
            <p:ph type="ctrTitle"/>
          </p:nvPr>
        </p:nvSpPr>
        <p:spPr>
          <a:xfrm>
            <a:off x="566056" y="0"/>
            <a:ext cx="8013641" cy="1946787"/>
          </a:xfrm>
        </p:spPr>
        <p:txBody>
          <a:bodyPr>
            <a:normAutofit/>
          </a:bodyPr>
          <a:lstStyle/>
          <a:p>
            <a:r>
              <a:rPr lang="tr-TR" sz="4000" b="1" i="1" dirty="0" smtClean="0">
                <a:ln w="12700">
                  <a:solidFill>
                    <a:schemeClr val="tx2">
                      <a:satMod val="155000"/>
                    </a:schemeClr>
                  </a:solidFill>
                  <a:prstDash val="solid"/>
                </a:ln>
                <a:solidFill>
                  <a:srgbClr val="FF0000"/>
                </a:solidFill>
                <a:effectLst>
                  <a:outerShdw blurRad="38100" dist="38100" dir="2700000" algn="tl">
                    <a:srgbClr val="000000">
                      <a:alpha val="43137"/>
                    </a:srgbClr>
                  </a:outerShdw>
                </a:effectLst>
                <a:cs typeface="Arial" panose="020B0604020202020204" pitchFamily="34" charset="0"/>
              </a:rPr>
              <a:t>AHİ EVREN MESLEKİ VE TEKNİK ANADOLU LİSESİ ADALET ALANI</a:t>
            </a:r>
            <a:endParaRPr lang="tr-TR" sz="4000" b="1" i="1" dirty="0">
              <a:solidFill>
                <a:srgbClr val="FF0000"/>
              </a:solidFill>
              <a:effectLst>
                <a:outerShdw blurRad="38100" dist="38100" dir="2700000" algn="tl">
                  <a:srgbClr val="000000">
                    <a:alpha val="43137"/>
                  </a:srgbClr>
                </a:outerShdw>
              </a:effectLst>
              <a:cs typeface="Arial" panose="020B0604020202020204" pitchFamily="34" charset="0"/>
            </a:endParaRPr>
          </a:p>
        </p:txBody>
      </p:sp>
      <p:pic>
        <p:nvPicPr>
          <p:cNvPr id="4" name="3 Resim" descr="C:\Users\Mustafa\Desktop\Screenshot_2018-05-06-14-55-41-1.png"/>
          <p:cNvPicPr/>
          <p:nvPr/>
        </p:nvPicPr>
        <p:blipFill>
          <a:blip r:embed="rId2"/>
          <a:srcRect/>
          <a:stretch>
            <a:fillRect/>
          </a:stretch>
        </p:blipFill>
        <p:spPr bwMode="auto">
          <a:xfrm>
            <a:off x="0" y="1952033"/>
            <a:ext cx="9144000" cy="4905967"/>
          </a:xfrm>
          <a:prstGeom prst="rect">
            <a:avLst/>
          </a:prstGeom>
          <a:noFill/>
          <a:ln w="9525">
            <a:noFill/>
            <a:miter lim="800000"/>
            <a:headEnd/>
            <a:tailEnd/>
          </a:ln>
        </p:spPr>
      </p:pic>
    </p:spTree>
    <p:extLst>
      <p:ext uri="{BB962C8B-B14F-4D97-AF65-F5344CB8AC3E}">
        <p14:creationId xmlns:p14="http://schemas.microsoft.com/office/powerpoint/2010/main" xmlns="" val="227117459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3200" b="1" dirty="0">
                <a:solidFill>
                  <a:srgbClr val="FF0000"/>
                </a:solidFill>
              </a:rPr>
              <a:t>ZABIT KATİPLİĞİ DALININ İSTİHDAM ALANLARI NELERDİR?</a:t>
            </a:r>
          </a:p>
        </p:txBody>
      </p:sp>
      <p:sp>
        <p:nvSpPr>
          <p:cNvPr id="3" name="İçerik Yer Tutucusu 2"/>
          <p:cNvSpPr>
            <a:spLocks noGrp="1"/>
          </p:cNvSpPr>
          <p:nvPr>
            <p:ph idx="1"/>
          </p:nvPr>
        </p:nvSpPr>
        <p:spPr>
          <a:xfrm>
            <a:off x="1176867" y="2490136"/>
            <a:ext cx="6684024" cy="3792678"/>
          </a:xfrm>
        </p:spPr>
        <p:txBody>
          <a:bodyPr>
            <a:normAutofit lnSpcReduction="10000"/>
          </a:bodyPr>
          <a:lstStyle/>
          <a:p>
            <a:pPr marL="0" indent="0">
              <a:buNone/>
            </a:pPr>
            <a:r>
              <a:rPr lang="tr-TR" dirty="0">
                <a:latin typeface="Arial" panose="020B0604020202020204" pitchFamily="34" charset="0"/>
                <a:cs typeface="Arial" panose="020B0604020202020204" pitchFamily="34" charset="0"/>
              </a:rPr>
              <a:t>1.Adalet Bakanlığı Merkez Teşkilatı</a:t>
            </a:r>
            <a:br>
              <a:rPr lang="tr-TR" dirty="0">
                <a:latin typeface="Arial" panose="020B0604020202020204" pitchFamily="34" charset="0"/>
                <a:cs typeface="Arial" panose="020B0604020202020204" pitchFamily="34" charset="0"/>
              </a:rPr>
            </a:br>
            <a:r>
              <a:rPr lang="tr-TR" dirty="0">
                <a:latin typeface="Arial" panose="020B0604020202020204" pitchFamily="34" charset="0"/>
                <a:cs typeface="Arial" panose="020B0604020202020204" pitchFamily="34" charset="0"/>
              </a:rPr>
              <a:t>2. Cumhuriyet başsavcılıkları</a:t>
            </a:r>
            <a:br>
              <a:rPr lang="tr-TR" dirty="0">
                <a:latin typeface="Arial" panose="020B0604020202020204" pitchFamily="34" charset="0"/>
                <a:cs typeface="Arial" panose="020B0604020202020204" pitchFamily="34" charset="0"/>
              </a:rPr>
            </a:br>
            <a:r>
              <a:rPr lang="tr-TR" dirty="0">
                <a:latin typeface="Arial" panose="020B0604020202020204" pitchFamily="34" charset="0"/>
                <a:cs typeface="Arial" panose="020B0604020202020204" pitchFamily="34" charset="0"/>
              </a:rPr>
              <a:t>3. İlk derece mahkemeleri</a:t>
            </a:r>
            <a:br>
              <a:rPr lang="tr-TR" dirty="0">
                <a:latin typeface="Arial" panose="020B0604020202020204" pitchFamily="34" charset="0"/>
                <a:cs typeface="Arial" panose="020B0604020202020204" pitchFamily="34" charset="0"/>
              </a:rPr>
            </a:br>
            <a:r>
              <a:rPr lang="tr-TR" dirty="0">
                <a:latin typeface="Arial" panose="020B0604020202020204" pitchFamily="34" charset="0"/>
                <a:cs typeface="Arial" panose="020B0604020202020204" pitchFamily="34" charset="0"/>
              </a:rPr>
              <a:t>4. Bölge mahkemeleri</a:t>
            </a:r>
            <a:br>
              <a:rPr lang="tr-TR" dirty="0">
                <a:latin typeface="Arial" panose="020B0604020202020204" pitchFamily="34" charset="0"/>
                <a:cs typeface="Arial" panose="020B0604020202020204" pitchFamily="34" charset="0"/>
              </a:rPr>
            </a:br>
            <a:r>
              <a:rPr lang="tr-TR" dirty="0">
                <a:latin typeface="Arial" panose="020B0604020202020204" pitchFamily="34" charset="0"/>
                <a:cs typeface="Arial" panose="020B0604020202020204" pitchFamily="34" charset="0"/>
              </a:rPr>
              <a:t>5. İdare ve vergi mahkemeleri</a:t>
            </a:r>
            <a:br>
              <a:rPr lang="tr-TR" dirty="0">
                <a:latin typeface="Arial" panose="020B0604020202020204" pitchFamily="34" charset="0"/>
                <a:cs typeface="Arial" panose="020B0604020202020204" pitchFamily="34" charset="0"/>
              </a:rPr>
            </a:br>
            <a:r>
              <a:rPr lang="tr-TR" dirty="0">
                <a:latin typeface="Arial" panose="020B0604020202020204" pitchFamily="34" charset="0"/>
                <a:cs typeface="Arial" panose="020B0604020202020204" pitchFamily="34" charset="0"/>
              </a:rPr>
              <a:t>6. Yüksek mahkemeler</a:t>
            </a:r>
            <a:br>
              <a:rPr lang="tr-TR" dirty="0">
                <a:latin typeface="Arial" panose="020B0604020202020204" pitchFamily="34" charset="0"/>
                <a:cs typeface="Arial" panose="020B0604020202020204" pitchFamily="34" charset="0"/>
              </a:rPr>
            </a:br>
            <a:r>
              <a:rPr lang="tr-TR" dirty="0">
                <a:latin typeface="Arial" panose="020B0604020202020204" pitchFamily="34" charset="0"/>
                <a:cs typeface="Arial" panose="020B0604020202020204" pitchFamily="34" charset="0"/>
              </a:rPr>
              <a:t>7. Hukuk büroları</a:t>
            </a:r>
            <a:br>
              <a:rPr lang="tr-TR" dirty="0">
                <a:latin typeface="Arial" panose="020B0604020202020204" pitchFamily="34" charset="0"/>
                <a:cs typeface="Arial" panose="020B0604020202020204" pitchFamily="34" charset="0"/>
              </a:rPr>
            </a:br>
            <a:r>
              <a:rPr lang="tr-TR" dirty="0">
                <a:latin typeface="Arial" panose="020B0604020202020204" pitchFamily="34" charset="0"/>
                <a:cs typeface="Arial" panose="020B0604020202020204" pitchFamily="34" charset="0"/>
              </a:rPr>
              <a:t>8. Noterlikler</a:t>
            </a:r>
            <a:br>
              <a:rPr lang="tr-TR" dirty="0">
                <a:latin typeface="Arial" panose="020B0604020202020204" pitchFamily="34" charset="0"/>
                <a:cs typeface="Arial" panose="020B0604020202020204" pitchFamily="34" charset="0"/>
              </a:rPr>
            </a:br>
            <a:r>
              <a:rPr lang="tr-TR" dirty="0">
                <a:latin typeface="Arial" panose="020B0604020202020204" pitchFamily="34" charset="0"/>
                <a:cs typeface="Arial" panose="020B0604020202020204" pitchFamily="34" charset="0"/>
              </a:rPr>
              <a:t>9.Ceza infaz kurumları ve </a:t>
            </a:r>
            <a:r>
              <a:rPr lang="tr-TR" dirty="0" smtClean="0">
                <a:latin typeface="Arial" panose="020B0604020202020204" pitchFamily="34" charset="0"/>
                <a:cs typeface="Arial" panose="020B0604020202020204" pitchFamily="34" charset="0"/>
              </a:rPr>
              <a:t>tutukevleri </a:t>
            </a:r>
            <a:r>
              <a:rPr lang="tr-TR" dirty="0" err="1" smtClean="0">
                <a:latin typeface="Arial" panose="020B0604020202020204" pitchFamily="34" charset="0"/>
                <a:cs typeface="Arial" panose="020B0604020202020204" pitchFamily="34" charset="0"/>
              </a:rPr>
              <a:t>vb</a:t>
            </a:r>
            <a:r>
              <a:rPr lang="tr-TR" dirty="0" smtClean="0">
                <a:latin typeface="Arial" panose="020B0604020202020204" pitchFamily="34" charset="0"/>
                <a:cs typeface="Arial" panose="020B0604020202020204" pitchFamily="34" charset="0"/>
              </a:rPr>
              <a:t> </a:t>
            </a:r>
            <a:r>
              <a:rPr lang="tr-TR" dirty="0">
                <a:latin typeface="Arial" panose="020B0604020202020204" pitchFamily="34" charset="0"/>
                <a:cs typeface="Arial" panose="020B0604020202020204" pitchFamily="34" charset="0"/>
              </a:rPr>
              <a:t>yerlerde çalışabilirler</a:t>
            </a:r>
            <a:r>
              <a:rPr lang="tr-TR" dirty="0"/>
              <a:t/>
            </a:r>
            <a:br>
              <a:rPr lang="tr-TR" dirty="0"/>
            </a:br>
            <a:endParaRPr lang="tr-TR" dirty="0"/>
          </a:p>
          <a:p>
            <a:endParaRPr lang="tr-TR" dirty="0"/>
          </a:p>
        </p:txBody>
      </p:sp>
    </p:spTree>
    <p:extLst>
      <p:ext uri="{BB962C8B-B14F-4D97-AF65-F5344CB8AC3E}">
        <p14:creationId xmlns:p14="http://schemas.microsoft.com/office/powerpoint/2010/main" xmlns="" val="342280095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3200" b="1" dirty="0"/>
              <a:t/>
            </a:r>
            <a:br>
              <a:rPr lang="tr-TR" sz="3200" b="1" dirty="0"/>
            </a:br>
            <a:r>
              <a:rPr lang="tr-TR" sz="3200" b="1" dirty="0">
                <a:solidFill>
                  <a:srgbClr val="FF0000"/>
                </a:solidFill>
              </a:rPr>
              <a:t>Meslek Lisesi Adalet Alanını bitirdikten sonra ne gibi imkânlarım olacaktır?</a:t>
            </a:r>
            <a:r>
              <a:rPr lang="tr-TR" sz="3200" b="1" dirty="0"/>
              <a:t/>
            </a:r>
            <a:br>
              <a:rPr lang="tr-TR" sz="3200" b="1" dirty="0"/>
            </a:br>
            <a:endParaRPr lang="tr-TR" sz="3200" dirty="0"/>
          </a:p>
        </p:txBody>
      </p:sp>
      <p:sp>
        <p:nvSpPr>
          <p:cNvPr id="3" name="İçerik Yer Tutucusu 2"/>
          <p:cNvSpPr>
            <a:spLocks noGrp="1"/>
          </p:cNvSpPr>
          <p:nvPr>
            <p:ph idx="1"/>
          </p:nvPr>
        </p:nvSpPr>
        <p:spPr>
          <a:xfrm>
            <a:off x="988142" y="2403986"/>
            <a:ext cx="7610168" cy="3878827"/>
          </a:xfrm>
        </p:spPr>
        <p:txBody>
          <a:bodyPr>
            <a:normAutofit/>
          </a:bodyPr>
          <a:lstStyle/>
          <a:p>
            <a:pPr marL="0" indent="0">
              <a:buNone/>
            </a:pPr>
            <a:endParaRPr lang="tr-TR" dirty="0" smtClean="0">
              <a:latin typeface="Arial" panose="020B0604020202020204" pitchFamily="34" charset="0"/>
              <a:cs typeface="Arial" panose="020B0604020202020204" pitchFamily="34" charset="0"/>
            </a:endParaRPr>
          </a:p>
          <a:p>
            <a:pPr marL="0" indent="0">
              <a:buNone/>
            </a:pPr>
            <a:r>
              <a:rPr lang="tr-TR" dirty="0" smtClean="0">
                <a:latin typeface="Arial" panose="020B0604020202020204" pitchFamily="34" charset="0"/>
                <a:cs typeface="Arial" panose="020B0604020202020204" pitchFamily="34" charset="0"/>
              </a:rPr>
              <a:t>Adalet </a:t>
            </a:r>
            <a:r>
              <a:rPr lang="tr-TR" dirty="0">
                <a:latin typeface="Arial" panose="020B0604020202020204" pitchFamily="34" charset="0"/>
                <a:cs typeface="Arial" panose="020B0604020202020204" pitchFamily="34" charset="0"/>
              </a:rPr>
              <a:t>alanını bitirdikten sonra </a:t>
            </a:r>
            <a:r>
              <a:rPr lang="tr-TR" b="1" dirty="0">
                <a:latin typeface="Arial" panose="020B0604020202020204" pitchFamily="34" charset="0"/>
                <a:cs typeface="Arial" panose="020B0604020202020204" pitchFamily="34" charset="0"/>
              </a:rPr>
              <a:t>;  </a:t>
            </a:r>
            <a:r>
              <a:rPr lang="tr-TR" b="1" i="1" dirty="0">
                <a:solidFill>
                  <a:srgbClr val="FF0000"/>
                </a:solidFill>
                <a:latin typeface="Arial" panose="020B0604020202020204" pitchFamily="34" charset="0"/>
                <a:cs typeface="Arial" panose="020B0604020202020204" pitchFamily="34" charset="0"/>
              </a:rPr>
              <a:t>zabit katibi</a:t>
            </a:r>
            <a:r>
              <a:rPr lang="tr-TR" dirty="0">
                <a:latin typeface="Arial" panose="020B0604020202020204" pitchFamily="34" charset="0"/>
                <a:cs typeface="Arial" panose="020B0604020202020204" pitchFamily="34" charset="0"/>
              </a:rPr>
              <a:t> olarak adliyelerde memur olabilirsiniz.</a:t>
            </a:r>
          </a:p>
          <a:p>
            <a:pPr marL="0" indent="0">
              <a:buNone/>
            </a:pPr>
            <a:endParaRPr lang="tr-TR" dirty="0">
              <a:latin typeface="Arial" panose="020B0604020202020204" pitchFamily="34" charset="0"/>
              <a:cs typeface="Arial" panose="020B0604020202020204" pitchFamily="34" charset="0"/>
            </a:endParaRPr>
          </a:p>
          <a:p>
            <a:pPr marL="0" indent="0">
              <a:buNone/>
            </a:pPr>
            <a:r>
              <a:rPr lang="tr-TR" dirty="0">
                <a:latin typeface="Arial" panose="020B0604020202020204" pitchFamily="34" charset="0"/>
                <a:cs typeface="Arial" panose="020B0604020202020204" pitchFamily="34" charset="0"/>
              </a:rPr>
              <a:t>Adalet alanını bitirdikten sonra ;</a:t>
            </a:r>
            <a:r>
              <a:rPr lang="tr-TR" i="1" dirty="0">
                <a:latin typeface="Arial" panose="020B0604020202020204" pitchFamily="34" charset="0"/>
                <a:cs typeface="Arial" panose="020B0604020202020204" pitchFamily="34" charset="0"/>
              </a:rPr>
              <a:t> </a:t>
            </a:r>
            <a:r>
              <a:rPr lang="tr-TR" b="1" i="1" dirty="0">
                <a:solidFill>
                  <a:srgbClr val="FF0000"/>
                </a:solidFill>
                <a:latin typeface="Arial" panose="020B0604020202020204" pitchFamily="34" charset="0"/>
                <a:cs typeface="Arial" panose="020B0604020202020204" pitchFamily="34" charset="0"/>
              </a:rPr>
              <a:t>İnfaz Koruma </a:t>
            </a:r>
            <a:r>
              <a:rPr lang="tr-TR" b="1" i="1" dirty="0" smtClean="0">
                <a:solidFill>
                  <a:srgbClr val="FF0000"/>
                </a:solidFill>
                <a:latin typeface="Arial" panose="020B0604020202020204" pitchFamily="34" charset="0"/>
                <a:cs typeface="Arial" panose="020B0604020202020204" pitchFamily="34" charset="0"/>
              </a:rPr>
              <a:t>memuru</a:t>
            </a:r>
            <a:r>
              <a:rPr lang="tr-TR" dirty="0">
                <a:latin typeface="Arial" panose="020B0604020202020204" pitchFamily="34" charset="0"/>
                <a:cs typeface="Arial" panose="020B0604020202020204" pitchFamily="34" charset="0"/>
              </a:rPr>
              <a:t> (Gardiyan) olabilirsiniz</a:t>
            </a:r>
            <a:r>
              <a:rPr lang="tr-TR" dirty="0" smtClean="0">
                <a:latin typeface="Arial" panose="020B0604020202020204" pitchFamily="34" charset="0"/>
                <a:cs typeface="Arial" panose="020B0604020202020204" pitchFamily="34" charset="0"/>
              </a:rPr>
              <a:t>.</a:t>
            </a:r>
          </a:p>
          <a:p>
            <a:pPr marL="0" indent="0">
              <a:buNone/>
            </a:pPr>
            <a:endParaRPr lang="tr-TR" dirty="0" smtClean="0">
              <a:latin typeface="Arial" panose="020B0604020202020204" pitchFamily="34" charset="0"/>
              <a:cs typeface="Arial" panose="020B0604020202020204" pitchFamily="34" charset="0"/>
            </a:endParaRPr>
          </a:p>
          <a:p>
            <a:pPr marL="0" indent="0">
              <a:buNone/>
            </a:pPr>
            <a:r>
              <a:rPr lang="tr-TR" dirty="0">
                <a:latin typeface="Arial" panose="020B0604020202020204" pitchFamily="34" charset="0"/>
                <a:cs typeface="Arial" panose="020B0604020202020204" pitchFamily="34" charset="0"/>
              </a:rPr>
              <a:t>Adalet alanını bitirdikten sonra ; </a:t>
            </a:r>
            <a:r>
              <a:rPr lang="tr-TR" b="1" i="1" dirty="0" smtClean="0">
                <a:solidFill>
                  <a:srgbClr val="FF0000"/>
                </a:solidFill>
                <a:latin typeface="Arial" panose="020B0604020202020204" pitchFamily="34" charset="0"/>
                <a:cs typeface="Arial" panose="020B0604020202020204" pitchFamily="34" charset="0"/>
              </a:rPr>
              <a:t>mübaşir</a:t>
            </a:r>
            <a:r>
              <a:rPr lang="tr-TR" dirty="0" smtClean="0">
                <a:latin typeface="Arial" panose="020B0604020202020204" pitchFamily="34" charset="0"/>
                <a:cs typeface="Arial" panose="020B0604020202020204" pitchFamily="34" charset="0"/>
              </a:rPr>
              <a:t> olabilirsiniz.</a:t>
            </a:r>
          </a:p>
          <a:p>
            <a:pPr marL="0" indent="0">
              <a:buNone/>
            </a:pPr>
            <a:endParaRPr lang="tr-TR" dirty="0" smtClean="0">
              <a:latin typeface="Arial" panose="020B0604020202020204" pitchFamily="34" charset="0"/>
              <a:cs typeface="Arial" panose="020B0604020202020204" pitchFamily="34" charset="0"/>
            </a:endParaRPr>
          </a:p>
          <a:p>
            <a:pPr marL="0" indent="0">
              <a:buNone/>
            </a:pPr>
            <a:endParaRPr lang="tr-TR" dirty="0">
              <a:latin typeface="Arial" panose="020B0604020202020204" pitchFamily="34" charset="0"/>
              <a:cs typeface="Arial" panose="020B0604020202020204" pitchFamily="34" charset="0"/>
            </a:endParaRPr>
          </a:p>
          <a:p>
            <a:pPr marL="0" indent="0">
              <a:buNone/>
            </a:pPr>
            <a:endParaRPr lang="tr-TR" dirty="0">
              <a:latin typeface="Arial" panose="020B0604020202020204" pitchFamily="34" charset="0"/>
              <a:cs typeface="Arial" panose="020B0604020202020204" pitchFamily="34" charset="0"/>
            </a:endParaRPr>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p:txBody>
      </p:sp>
    </p:spTree>
    <p:extLst>
      <p:ext uri="{BB962C8B-B14F-4D97-AF65-F5344CB8AC3E}">
        <p14:creationId xmlns:p14="http://schemas.microsoft.com/office/powerpoint/2010/main" xmlns="" val="358763912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 calcmode="lin" valueType="num">
                                      <p:cBhvr additive="base">
                                        <p:cTn id="20"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2800" dirty="0" smtClean="0"/>
              <a:t/>
            </a:r>
            <a:br>
              <a:rPr lang="tr-TR" sz="2800" dirty="0" smtClean="0"/>
            </a:br>
            <a:r>
              <a:rPr lang="tr-TR" sz="2400" b="1" dirty="0" smtClean="0">
                <a:solidFill>
                  <a:srgbClr val="FF0000"/>
                </a:solidFill>
              </a:rPr>
              <a:t>Zabıt kâtibi ile infaz ve koruma personeli olarak görev yapan memurlar yükselme sınavlarında başarılı oldukları takdirde…</a:t>
            </a:r>
            <a:r>
              <a:rPr lang="tr-TR" sz="2800" dirty="0" smtClean="0"/>
              <a:t/>
            </a:r>
            <a:br>
              <a:rPr lang="tr-TR" sz="2800" dirty="0" smtClean="0"/>
            </a:br>
            <a:endParaRPr lang="tr-TR" sz="2800" dirty="0"/>
          </a:p>
        </p:txBody>
      </p:sp>
      <p:sp>
        <p:nvSpPr>
          <p:cNvPr id="3" name="İçerik Yer Tutucusu 2"/>
          <p:cNvSpPr>
            <a:spLocks noGrp="1"/>
          </p:cNvSpPr>
          <p:nvPr>
            <p:ph idx="1"/>
          </p:nvPr>
        </p:nvSpPr>
        <p:spPr>
          <a:xfrm>
            <a:off x="722671" y="2490135"/>
            <a:ext cx="7252930" cy="3444997"/>
          </a:xfrm>
        </p:spPr>
        <p:txBody>
          <a:bodyPr>
            <a:normAutofit/>
          </a:bodyPr>
          <a:lstStyle/>
          <a:p>
            <a:pPr marL="0" indent="0">
              <a:buNone/>
            </a:pPr>
            <a:endParaRPr lang="tr-TR" dirty="0" smtClean="0"/>
          </a:p>
          <a:p>
            <a:pPr lvl="1">
              <a:buFont typeface="Wingdings" pitchFamily="2" charset="2"/>
              <a:buChar char="Ø"/>
            </a:pPr>
            <a:r>
              <a:rPr lang="tr-TR" dirty="0" smtClean="0">
                <a:latin typeface="Arial" panose="020B0604020202020204" pitchFamily="34" charset="0"/>
                <a:cs typeface="Arial" panose="020B0604020202020204" pitchFamily="34" charset="0"/>
              </a:rPr>
              <a:t>Zabıt Katipleri </a:t>
            </a:r>
            <a:r>
              <a:rPr lang="tr-TR" dirty="0" smtClean="0">
                <a:sym typeface="Wingdings" pitchFamily="2" charset="2"/>
              </a:rPr>
              <a:t></a:t>
            </a:r>
            <a:r>
              <a:rPr lang="tr-TR" dirty="0" smtClean="0"/>
              <a:t> </a:t>
            </a:r>
            <a:r>
              <a:rPr lang="tr-TR" b="1" i="1" dirty="0" smtClean="0">
                <a:solidFill>
                  <a:srgbClr val="FF0000"/>
                </a:solidFill>
              </a:rPr>
              <a:t>Şef, Yazı İşleri Müdürü</a:t>
            </a:r>
            <a:r>
              <a:rPr lang="tr-TR" i="1" dirty="0" smtClean="0">
                <a:solidFill>
                  <a:srgbClr val="FF0000"/>
                </a:solidFill>
              </a:rPr>
              <a:t>, </a:t>
            </a:r>
            <a:r>
              <a:rPr lang="tr-TR" b="1" i="1" dirty="0" smtClean="0">
                <a:solidFill>
                  <a:srgbClr val="FF0000"/>
                </a:solidFill>
              </a:rPr>
              <a:t>Şube Müdürü ve İdare Müdürü</a:t>
            </a:r>
          </a:p>
          <a:p>
            <a:pPr marL="301943" lvl="1" indent="0">
              <a:buNone/>
            </a:pPr>
            <a:endParaRPr lang="tr-TR" b="1" dirty="0" smtClean="0"/>
          </a:p>
          <a:p>
            <a:pPr lvl="1">
              <a:buFont typeface="Wingdings" pitchFamily="2" charset="2"/>
              <a:buChar char="Ø"/>
            </a:pPr>
            <a:r>
              <a:rPr lang="tr-TR" dirty="0" smtClean="0">
                <a:latin typeface="Arial" panose="020B0604020202020204" pitchFamily="34" charset="0"/>
                <a:cs typeface="Arial" panose="020B0604020202020204" pitchFamily="34" charset="0"/>
              </a:rPr>
              <a:t>İnfaz Ve Koruma Memuru </a:t>
            </a:r>
            <a:r>
              <a:rPr lang="tr-TR" dirty="0" smtClean="0">
                <a:sym typeface="Wingdings" pitchFamily="2" charset="2"/>
              </a:rPr>
              <a:t></a:t>
            </a:r>
            <a:r>
              <a:rPr lang="tr-TR" dirty="0" smtClean="0"/>
              <a:t> </a:t>
            </a:r>
            <a:r>
              <a:rPr lang="tr-TR" b="1" i="1" dirty="0" smtClean="0">
                <a:solidFill>
                  <a:srgbClr val="FF0000"/>
                </a:solidFill>
              </a:rPr>
              <a:t>İnfaz Ve Koruma Baş memuru, İdare Memuru</a:t>
            </a:r>
            <a:r>
              <a:rPr lang="tr-TR" b="1" dirty="0" smtClean="0"/>
              <a:t> </a:t>
            </a:r>
            <a:r>
              <a:rPr lang="tr-TR" dirty="0" smtClean="0"/>
              <a:t>ve çalıştığı kurumun </a:t>
            </a:r>
            <a:r>
              <a:rPr lang="tr-TR" b="1" i="1" dirty="0" smtClean="0">
                <a:solidFill>
                  <a:srgbClr val="FF0000"/>
                </a:solidFill>
              </a:rPr>
              <a:t>Müdür veya Müdür Yardımcısı</a:t>
            </a:r>
          </a:p>
          <a:p>
            <a:pPr marL="457200" lvl="1" indent="0">
              <a:buNone/>
            </a:pPr>
            <a:r>
              <a:rPr lang="tr-TR" dirty="0" smtClean="0"/>
              <a:t>olabilirler.</a:t>
            </a:r>
          </a:p>
          <a:p>
            <a:pPr marL="0" indent="0">
              <a:buNone/>
            </a:pPr>
            <a:endParaRPr lang="tr-TR" dirty="0"/>
          </a:p>
        </p:txBody>
      </p:sp>
    </p:spTree>
    <p:extLst>
      <p:ext uri="{BB962C8B-B14F-4D97-AF65-F5344CB8AC3E}">
        <p14:creationId xmlns:p14="http://schemas.microsoft.com/office/powerpoint/2010/main" xmlns="" val="2209005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xEl>
                                              <p:pRg st="1" end="1"/>
                                            </p:txEl>
                                          </p:spTgt>
                                        </p:tgtEl>
                                        <p:attrNameLst>
                                          <p:attrName>ppt_x</p:attrName>
                                          <p:attrName>ppt_y</p:attrName>
                                        </p:attrNameLst>
                                      </p:cBhvr>
                                    </p:animMotion>
                                    <p:animRot by="1500000">
                                      <p:cBhvr>
                                        <p:cTn id="13" dur="125" fill="hold">
                                          <p:stCondLst>
                                            <p:cond delay="0"/>
                                          </p:stCondLst>
                                        </p:cTn>
                                        <p:tgtEl>
                                          <p:spTgt spid="3">
                                            <p:txEl>
                                              <p:pRg st="1" end="1"/>
                                            </p:txEl>
                                          </p:spTgt>
                                        </p:tgtEl>
                                        <p:attrNameLst>
                                          <p:attrName>r</p:attrName>
                                        </p:attrNameLst>
                                      </p:cBhvr>
                                    </p:animRot>
                                    <p:animRot by="-1500000">
                                      <p:cBhvr>
                                        <p:cTn id="14" dur="125" fill="hold">
                                          <p:stCondLst>
                                            <p:cond delay="125"/>
                                          </p:stCondLst>
                                        </p:cTn>
                                        <p:tgtEl>
                                          <p:spTgt spid="3">
                                            <p:txEl>
                                              <p:pRg st="1" end="1"/>
                                            </p:txEl>
                                          </p:spTgt>
                                        </p:tgtEl>
                                        <p:attrNameLst>
                                          <p:attrName>r</p:attrName>
                                        </p:attrNameLst>
                                      </p:cBhvr>
                                    </p:animRot>
                                    <p:animRot by="-1500000">
                                      <p:cBhvr>
                                        <p:cTn id="15" dur="125" fill="hold">
                                          <p:stCondLst>
                                            <p:cond delay="250"/>
                                          </p:stCondLst>
                                        </p:cTn>
                                        <p:tgtEl>
                                          <p:spTgt spid="3">
                                            <p:txEl>
                                              <p:pRg st="1" end="1"/>
                                            </p:txEl>
                                          </p:spTgt>
                                        </p:tgtEl>
                                        <p:attrNameLst>
                                          <p:attrName>r</p:attrName>
                                        </p:attrNameLst>
                                      </p:cBhvr>
                                    </p:animRot>
                                    <p:animRot by="1500000">
                                      <p:cBhvr>
                                        <p:cTn id="16" dur="125" fill="hold">
                                          <p:stCondLst>
                                            <p:cond delay="375"/>
                                          </p:stCondLst>
                                        </p:cTn>
                                        <p:tgtEl>
                                          <p:spTgt spid="3">
                                            <p:txEl>
                                              <p:pRg st="1" end="1"/>
                                            </p:txEl>
                                          </p:spTgt>
                                        </p:tgtEl>
                                        <p:attrNameLst>
                                          <p:attrName>r</p:attrName>
                                        </p:attrNameLst>
                                      </p:cBhvr>
                                    </p:animRot>
                                  </p:childTnLst>
                                </p:cTn>
                              </p:par>
                              <p:par>
                                <p:cTn id="17" presetID="34" presetClass="emph" presetSubtype="0" fill="hold" grpId="0"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3">
                                            <p:txEl>
                                              <p:pRg st="3" end="3"/>
                                            </p:txEl>
                                          </p:spTgt>
                                        </p:tgtEl>
                                        <p:attrNameLst>
                                          <p:attrName>ppt_x</p:attrName>
                                          <p:attrName>ppt_y</p:attrName>
                                        </p:attrNameLst>
                                      </p:cBhvr>
                                    </p:animMotion>
                                    <p:animRot by="1500000">
                                      <p:cBhvr>
                                        <p:cTn id="19" dur="125" fill="hold">
                                          <p:stCondLst>
                                            <p:cond delay="0"/>
                                          </p:stCondLst>
                                        </p:cTn>
                                        <p:tgtEl>
                                          <p:spTgt spid="3">
                                            <p:txEl>
                                              <p:pRg st="3" end="3"/>
                                            </p:txEl>
                                          </p:spTgt>
                                        </p:tgtEl>
                                        <p:attrNameLst>
                                          <p:attrName>r</p:attrName>
                                        </p:attrNameLst>
                                      </p:cBhvr>
                                    </p:animRot>
                                    <p:animRot by="-1500000">
                                      <p:cBhvr>
                                        <p:cTn id="20" dur="125" fill="hold">
                                          <p:stCondLst>
                                            <p:cond delay="125"/>
                                          </p:stCondLst>
                                        </p:cTn>
                                        <p:tgtEl>
                                          <p:spTgt spid="3">
                                            <p:txEl>
                                              <p:pRg st="3" end="3"/>
                                            </p:txEl>
                                          </p:spTgt>
                                        </p:tgtEl>
                                        <p:attrNameLst>
                                          <p:attrName>r</p:attrName>
                                        </p:attrNameLst>
                                      </p:cBhvr>
                                    </p:animRot>
                                    <p:animRot by="-1500000">
                                      <p:cBhvr>
                                        <p:cTn id="21" dur="125" fill="hold">
                                          <p:stCondLst>
                                            <p:cond delay="250"/>
                                          </p:stCondLst>
                                        </p:cTn>
                                        <p:tgtEl>
                                          <p:spTgt spid="3">
                                            <p:txEl>
                                              <p:pRg st="3" end="3"/>
                                            </p:txEl>
                                          </p:spTgt>
                                        </p:tgtEl>
                                        <p:attrNameLst>
                                          <p:attrName>r</p:attrName>
                                        </p:attrNameLst>
                                      </p:cBhvr>
                                    </p:animRot>
                                    <p:animRot by="1500000">
                                      <p:cBhvr>
                                        <p:cTn id="22" dur="125" fill="hold">
                                          <p:stCondLst>
                                            <p:cond delay="375"/>
                                          </p:stCondLst>
                                        </p:cTn>
                                        <p:tgtEl>
                                          <p:spTgt spid="3">
                                            <p:txEl>
                                              <p:pRg st="3" end="3"/>
                                            </p:txEl>
                                          </p:spTgt>
                                        </p:tgtEl>
                                        <p:attrNameLst>
                                          <p:attrName>r</p:attrName>
                                        </p:attrNameLst>
                                      </p:cBhvr>
                                    </p:animRot>
                                  </p:childTnLst>
                                </p:cTn>
                              </p:par>
                              <p:par>
                                <p:cTn id="23" presetID="34" presetClass="emph" presetSubtype="0" fill="hold" grpId="0" nodeType="with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3">
                                            <p:txEl>
                                              <p:pRg st="4" end="4"/>
                                            </p:txEl>
                                          </p:spTgt>
                                        </p:tgtEl>
                                        <p:attrNameLst>
                                          <p:attrName>ppt_x</p:attrName>
                                          <p:attrName>ppt_y</p:attrName>
                                        </p:attrNameLst>
                                      </p:cBhvr>
                                    </p:animMotion>
                                    <p:animRot by="1500000">
                                      <p:cBhvr>
                                        <p:cTn id="25" dur="125" fill="hold">
                                          <p:stCondLst>
                                            <p:cond delay="0"/>
                                          </p:stCondLst>
                                        </p:cTn>
                                        <p:tgtEl>
                                          <p:spTgt spid="3">
                                            <p:txEl>
                                              <p:pRg st="4" end="4"/>
                                            </p:txEl>
                                          </p:spTgt>
                                        </p:tgtEl>
                                        <p:attrNameLst>
                                          <p:attrName>r</p:attrName>
                                        </p:attrNameLst>
                                      </p:cBhvr>
                                    </p:animRot>
                                    <p:animRot by="-1500000">
                                      <p:cBhvr>
                                        <p:cTn id="26" dur="125" fill="hold">
                                          <p:stCondLst>
                                            <p:cond delay="125"/>
                                          </p:stCondLst>
                                        </p:cTn>
                                        <p:tgtEl>
                                          <p:spTgt spid="3">
                                            <p:txEl>
                                              <p:pRg st="4" end="4"/>
                                            </p:txEl>
                                          </p:spTgt>
                                        </p:tgtEl>
                                        <p:attrNameLst>
                                          <p:attrName>r</p:attrName>
                                        </p:attrNameLst>
                                      </p:cBhvr>
                                    </p:animRot>
                                    <p:animRot by="-1500000">
                                      <p:cBhvr>
                                        <p:cTn id="27" dur="125" fill="hold">
                                          <p:stCondLst>
                                            <p:cond delay="250"/>
                                          </p:stCondLst>
                                        </p:cTn>
                                        <p:tgtEl>
                                          <p:spTgt spid="3">
                                            <p:txEl>
                                              <p:pRg st="4" end="4"/>
                                            </p:txEl>
                                          </p:spTgt>
                                        </p:tgtEl>
                                        <p:attrNameLst>
                                          <p:attrName>r</p:attrName>
                                        </p:attrNameLst>
                                      </p:cBhvr>
                                    </p:animRot>
                                    <p:animRot by="1500000">
                                      <p:cBhvr>
                                        <p:cTn id="28" dur="125" fill="hold">
                                          <p:stCondLst>
                                            <p:cond delay="375"/>
                                          </p:stCondLst>
                                        </p:cTn>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FF0000"/>
                </a:solidFill>
              </a:rPr>
              <a:t>Adalet Alanı mezunları ek katsayı </a:t>
            </a:r>
            <a:r>
              <a:rPr lang="tr-TR" b="1" dirty="0" smtClean="0">
                <a:solidFill>
                  <a:srgbClr val="FF0000"/>
                </a:solidFill>
              </a:rPr>
              <a:t>puanıyla;</a:t>
            </a:r>
            <a:endParaRPr lang="tr-TR" dirty="0"/>
          </a:p>
        </p:txBody>
      </p:sp>
      <p:sp>
        <p:nvSpPr>
          <p:cNvPr id="3" name="İçerik Yer Tutucusu 2"/>
          <p:cNvSpPr>
            <a:spLocks noGrp="1"/>
          </p:cNvSpPr>
          <p:nvPr>
            <p:ph idx="1"/>
          </p:nvPr>
        </p:nvSpPr>
        <p:spPr>
          <a:xfrm>
            <a:off x="1176865" y="2490135"/>
            <a:ext cx="6798736" cy="3792678"/>
          </a:xfrm>
        </p:spPr>
        <p:txBody>
          <a:bodyPr>
            <a:normAutofit fontScale="92500" lnSpcReduction="20000"/>
          </a:bodyPr>
          <a:lstStyle/>
          <a:p>
            <a:endParaRPr lang="tr-TR" b="1" dirty="0" smtClean="0">
              <a:solidFill>
                <a:srgbClr val="FF0000"/>
              </a:solidFill>
            </a:endParaRPr>
          </a:p>
          <a:p>
            <a:r>
              <a:rPr lang="tr-TR" b="1" dirty="0" smtClean="0">
                <a:solidFill>
                  <a:srgbClr val="FF0000"/>
                </a:solidFill>
              </a:rPr>
              <a:t> </a:t>
            </a:r>
            <a:r>
              <a:rPr lang="tr-TR" b="1" dirty="0">
                <a:solidFill>
                  <a:schemeClr val="tx1"/>
                </a:solidFill>
                <a:cs typeface="Arial" panose="020B0604020202020204" pitchFamily="34" charset="0"/>
              </a:rPr>
              <a:t>Adalet Meslek Yüksek Okullarına, </a:t>
            </a:r>
            <a:endParaRPr lang="tr-TR" b="1" dirty="0" smtClean="0">
              <a:solidFill>
                <a:schemeClr val="tx1"/>
              </a:solidFill>
              <a:cs typeface="Arial" panose="020B0604020202020204" pitchFamily="34" charset="0"/>
            </a:endParaRPr>
          </a:p>
          <a:p>
            <a:endParaRPr lang="tr-TR" b="1" dirty="0" smtClean="0">
              <a:solidFill>
                <a:schemeClr val="tx1"/>
              </a:solidFill>
              <a:cs typeface="Arial" panose="020B0604020202020204" pitchFamily="34" charset="0"/>
            </a:endParaRPr>
          </a:p>
          <a:p>
            <a:r>
              <a:rPr lang="tr-TR" b="1" dirty="0" smtClean="0">
                <a:solidFill>
                  <a:schemeClr val="tx1"/>
                </a:solidFill>
                <a:cs typeface="Arial" panose="020B0604020202020204" pitchFamily="34" charset="0"/>
              </a:rPr>
              <a:t>Sosyal </a:t>
            </a:r>
            <a:r>
              <a:rPr lang="tr-TR" b="1" dirty="0">
                <a:solidFill>
                  <a:schemeClr val="tx1"/>
                </a:solidFill>
                <a:cs typeface="Arial" panose="020B0604020202020204" pitchFamily="34" charset="0"/>
              </a:rPr>
              <a:t>Güvenlik Meslek Yüksek Okullarına</a:t>
            </a:r>
            <a:r>
              <a:rPr lang="tr-TR" b="1" dirty="0" smtClean="0">
                <a:solidFill>
                  <a:schemeClr val="tx1"/>
                </a:solidFill>
                <a:cs typeface="Arial" panose="020B0604020202020204" pitchFamily="34" charset="0"/>
              </a:rPr>
              <a:t>,</a:t>
            </a:r>
          </a:p>
          <a:p>
            <a:endParaRPr lang="tr-TR" b="1" dirty="0" smtClean="0">
              <a:solidFill>
                <a:schemeClr val="tx1"/>
              </a:solidFill>
              <a:cs typeface="Arial" panose="020B0604020202020204" pitchFamily="34" charset="0"/>
            </a:endParaRPr>
          </a:p>
          <a:p>
            <a:r>
              <a:rPr lang="tr-TR" b="1" dirty="0" smtClean="0">
                <a:solidFill>
                  <a:schemeClr val="tx1"/>
                </a:solidFill>
                <a:cs typeface="Arial" panose="020B0604020202020204" pitchFamily="34" charset="0"/>
              </a:rPr>
              <a:t> </a:t>
            </a:r>
            <a:r>
              <a:rPr lang="tr-TR" b="1" dirty="0">
                <a:solidFill>
                  <a:schemeClr val="tx1"/>
                </a:solidFill>
                <a:cs typeface="Arial" panose="020B0604020202020204" pitchFamily="34" charset="0"/>
              </a:rPr>
              <a:t>Hukuk Sekreterliği Meslek Yüksek Okullarına</a:t>
            </a:r>
            <a:r>
              <a:rPr lang="tr-TR" b="1" dirty="0" smtClean="0">
                <a:solidFill>
                  <a:schemeClr val="tx1"/>
                </a:solidFill>
                <a:cs typeface="Arial" panose="020B0604020202020204" pitchFamily="34" charset="0"/>
              </a:rPr>
              <a:t>, </a:t>
            </a:r>
          </a:p>
          <a:p>
            <a:endParaRPr lang="tr-TR" b="1" dirty="0" smtClean="0">
              <a:solidFill>
                <a:schemeClr val="tx1"/>
              </a:solidFill>
              <a:cs typeface="Arial" panose="020B0604020202020204" pitchFamily="34" charset="0"/>
            </a:endParaRPr>
          </a:p>
          <a:p>
            <a:r>
              <a:rPr lang="tr-TR" b="1" dirty="0" smtClean="0">
                <a:solidFill>
                  <a:schemeClr val="tx1"/>
                </a:solidFill>
                <a:cs typeface="Arial" panose="020B0604020202020204" pitchFamily="34" charset="0"/>
              </a:rPr>
              <a:t>Özel Güvenlik</a:t>
            </a:r>
            <a:r>
              <a:rPr lang="tr-TR" b="1" dirty="0">
                <a:solidFill>
                  <a:schemeClr val="tx1"/>
                </a:solidFill>
                <a:cs typeface="Arial" panose="020B0604020202020204" pitchFamily="34" charset="0"/>
              </a:rPr>
              <a:t> Meslek Yüksek </a:t>
            </a:r>
            <a:r>
              <a:rPr lang="tr-TR" b="1" dirty="0" smtClean="0">
                <a:solidFill>
                  <a:schemeClr val="tx1"/>
                </a:solidFill>
                <a:cs typeface="Arial" panose="020B0604020202020204" pitchFamily="34" charset="0"/>
              </a:rPr>
              <a:t>Okullarına,</a:t>
            </a:r>
          </a:p>
          <a:p>
            <a:pPr marL="0" indent="0">
              <a:buNone/>
            </a:pPr>
            <a:r>
              <a:rPr lang="tr-TR" b="1" dirty="0" smtClean="0">
                <a:solidFill>
                  <a:srgbClr val="FF0000"/>
                </a:solidFill>
              </a:rPr>
              <a:t>                                                            geçebilmektedirler</a:t>
            </a:r>
            <a:r>
              <a:rPr lang="tr-TR" b="1" dirty="0">
                <a:solidFill>
                  <a:srgbClr val="FF0000"/>
                </a:solidFill>
              </a:rPr>
              <a:t>!</a:t>
            </a:r>
          </a:p>
          <a:p>
            <a:pPr marL="0" indent="0">
              <a:buNone/>
            </a:pPr>
            <a:endParaRPr lang="tr-TR" dirty="0"/>
          </a:p>
        </p:txBody>
      </p:sp>
    </p:spTree>
    <p:extLst>
      <p:ext uri="{BB962C8B-B14F-4D97-AF65-F5344CB8AC3E}">
        <p14:creationId xmlns:p14="http://schemas.microsoft.com/office/powerpoint/2010/main" xmlns="" val="3466638198"/>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5"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18" presetID="15"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p:cTn id="20"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p:cTn id="26"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p:cTn id="32"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3">
                                            <p:txEl>
                                              <p:pRg st="7" end="7"/>
                                            </p:txEl>
                                          </p:spTgt>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 calcmode="lin" valueType="num">
                                      <p:cBhvr>
                                        <p:cTn id="38"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3">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76866" y="915337"/>
            <a:ext cx="6798734" cy="1237927"/>
          </a:xfrm>
        </p:spPr>
        <p:txBody>
          <a:bodyPr>
            <a:normAutofit fontScale="90000"/>
          </a:bodyPr>
          <a:lstStyle/>
          <a:p>
            <a:r>
              <a:rPr lang="tr-TR" b="1" dirty="0" smtClean="0">
                <a:solidFill>
                  <a:srgbClr val="FF0000"/>
                </a:solidFill>
              </a:rPr>
              <a:t/>
            </a:r>
            <a:br>
              <a:rPr lang="tr-TR" b="1" dirty="0" smtClean="0">
                <a:solidFill>
                  <a:srgbClr val="FF0000"/>
                </a:solidFill>
              </a:rPr>
            </a:br>
            <a:r>
              <a:rPr lang="tr-TR" b="1" dirty="0" smtClean="0">
                <a:solidFill>
                  <a:srgbClr val="FF0000"/>
                </a:solidFill>
              </a:rPr>
              <a:t>Avukat </a:t>
            </a:r>
            <a:r>
              <a:rPr lang="tr-TR" b="1" dirty="0">
                <a:solidFill>
                  <a:srgbClr val="FF0000"/>
                </a:solidFill>
              </a:rPr>
              <a:t>, Hakim ve </a:t>
            </a:r>
            <a:r>
              <a:rPr lang="tr-TR" b="1" dirty="0" smtClean="0">
                <a:solidFill>
                  <a:srgbClr val="FF0000"/>
                </a:solidFill>
              </a:rPr>
              <a:t>Savcı</a:t>
            </a:r>
            <a:br>
              <a:rPr lang="tr-TR" b="1" dirty="0" smtClean="0">
                <a:solidFill>
                  <a:srgbClr val="FF0000"/>
                </a:solidFill>
              </a:rPr>
            </a:br>
            <a:r>
              <a:rPr lang="tr-TR" b="1" dirty="0" smtClean="0">
                <a:solidFill>
                  <a:srgbClr val="FF0000"/>
                </a:solidFill>
              </a:rPr>
              <a:t> </a:t>
            </a:r>
            <a:r>
              <a:rPr lang="tr-TR" b="1" dirty="0">
                <a:solidFill>
                  <a:srgbClr val="FF0000"/>
                </a:solidFill>
              </a:rPr>
              <a:t>olma imkanı…</a:t>
            </a:r>
            <a:br>
              <a:rPr lang="tr-TR" b="1" dirty="0">
                <a:solidFill>
                  <a:srgbClr val="FF0000"/>
                </a:solidFill>
              </a:rPr>
            </a:br>
            <a:endParaRPr lang="tr-TR" dirty="0"/>
          </a:p>
        </p:txBody>
      </p:sp>
      <p:sp>
        <p:nvSpPr>
          <p:cNvPr id="3" name="İçerik Yer Tutucusu 2"/>
          <p:cNvSpPr>
            <a:spLocks noGrp="1"/>
          </p:cNvSpPr>
          <p:nvPr>
            <p:ph idx="1"/>
          </p:nvPr>
        </p:nvSpPr>
        <p:spPr>
          <a:xfrm>
            <a:off x="1176865" y="2490135"/>
            <a:ext cx="7244463" cy="3444997"/>
          </a:xfrm>
        </p:spPr>
        <p:txBody>
          <a:bodyPr/>
          <a:lstStyle/>
          <a:p>
            <a:pPr marL="0" indent="0">
              <a:buNone/>
            </a:pPr>
            <a:endParaRPr lang="tr-TR" dirty="0" smtClean="0"/>
          </a:p>
          <a:p>
            <a:pPr marL="0" indent="0">
              <a:buNone/>
            </a:pPr>
            <a:r>
              <a:rPr lang="tr-TR" b="1" dirty="0" smtClean="0"/>
              <a:t>Adalet </a:t>
            </a:r>
            <a:r>
              <a:rPr lang="tr-TR" b="1" dirty="0"/>
              <a:t>alanını bitirdikten sonra ; </a:t>
            </a:r>
            <a:endParaRPr lang="tr-TR" b="1" dirty="0" smtClean="0"/>
          </a:p>
          <a:p>
            <a:pPr marL="0" indent="0">
              <a:buNone/>
            </a:pPr>
            <a:r>
              <a:rPr lang="tr-TR" b="1" dirty="0" smtClean="0"/>
              <a:t>Adalet </a:t>
            </a:r>
            <a:r>
              <a:rPr lang="tr-TR" b="1" dirty="0"/>
              <a:t>Meslek Yüksek okullarından mezun </a:t>
            </a:r>
            <a:r>
              <a:rPr lang="tr-TR" b="1" dirty="0" smtClean="0"/>
              <a:t>olduktan sonra</a:t>
            </a:r>
            <a:r>
              <a:rPr lang="tr-TR" b="1" dirty="0"/>
              <a:t> </a:t>
            </a:r>
            <a:endParaRPr lang="tr-TR" b="1" dirty="0" smtClean="0"/>
          </a:p>
          <a:p>
            <a:pPr marL="0" indent="0">
              <a:buNone/>
            </a:pPr>
            <a:r>
              <a:rPr lang="tr-TR" b="1" i="1" dirty="0" smtClean="0">
                <a:solidFill>
                  <a:srgbClr val="C00000"/>
                </a:solidFill>
              </a:rPr>
              <a:t>Dikey </a:t>
            </a:r>
            <a:r>
              <a:rPr lang="tr-TR" b="1" i="1" dirty="0">
                <a:solidFill>
                  <a:srgbClr val="C00000"/>
                </a:solidFill>
              </a:rPr>
              <a:t>geçiş sınavı (DGS) ile Hukuk Fakültelerinden</a:t>
            </a:r>
            <a:r>
              <a:rPr lang="tr-TR" b="1" i="1" dirty="0"/>
              <a:t> </a:t>
            </a:r>
            <a:r>
              <a:rPr lang="tr-TR" b="1" dirty="0"/>
              <a:t>lisans tamamlayarak </a:t>
            </a:r>
            <a:endParaRPr lang="tr-TR" b="1" dirty="0" smtClean="0"/>
          </a:p>
          <a:p>
            <a:pPr marL="0" indent="0">
              <a:buNone/>
            </a:pPr>
            <a:r>
              <a:rPr lang="tr-TR" b="1" dirty="0" smtClean="0"/>
              <a:t>Avukat </a:t>
            </a:r>
            <a:r>
              <a:rPr lang="tr-TR" b="1" dirty="0"/>
              <a:t>, Hakim ve Savcı </a:t>
            </a:r>
            <a:r>
              <a:rPr lang="tr-TR" b="1" dirty="0" smtClean="0"/>
              <a:t>olama imkanı vardır.</a:t>
            </a:r>
            <a:endParaRPr lang="tr-TR" b="1" dirty="0"/>
          </a:p>
        </p:txBody>
      </p:sp>
    </p:spTree>
    <p:extLst>
      <p:ext uri="{BB962C8B-B14F-4D97-AF65-F5344CB8AC3E}">
        <p14:creationId xmlns:p14="http://schemas.microsoft.com/office/powerpoint/2010/main" xmlns="" val="702507838"/>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50" presetClass="entr" presetSubtype="0" decel="10000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6"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1" end="1"/>
                                            </p:txEl>
                                          </p:spTgt>
                                        </p:tgtEl>
                                      </p:cBhvr>
                                    </p:animEffect>
                                  </p:childTnLst>
                                </p:cTn>
                              </p:par>
                              <p:par>
                                <p:cTn id="18" presetID="50" presetClass="entr" presetSubtype="0" decel="10000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1"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2" dur="1000"/>
                                        <p:tgtEl>
                                          <p:spTgt spid="3">
                                            <p:txEl>
                                              <p:pRg st="2" end="2"/>
                                            </p:txEl>
                                          </p:spTgt>
                                        </p:tgtEl>
                                      </p:cBhvr>
                                    </p:animEffect>
                                  </p:childTnLst>
                                </p:cTn>
                              </p:par>
                              <p:par>
                                <p:cTn id="23" presetID="50" presetClass="entr" presetSubtype="0" decel="10000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3">
                                            <p:txEl>
                                              <p:pRg st="3" end="3"/>
                                            </p:txEl>
                                          </p:spTgt>
                                        </p:tgtEl>
                                      </p:cBhvr>
                                    </p:animEffect>
                                  </p:childTnLst>
                                </p:cTn>
                              </p:par>
                              <p:par>
                                <p:cTn id="28" presetID="50" presetClass="entr" presetSubtype="0" decel="10000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p:cTn id="30"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31"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76867" y="915337"/>
            <a:ext cx="6798734" cy="1303867"/>
          </a:xfrm>
        </p:spPr>
        <p:txBody>
          <a:bodyPr/>
          <a:lstStyle/>
          <a:p>
            <a:r>
              <a:rPr lang="tr-TR" b="1" dirty="0" smtClean="0">
                <a:solidFill>
                  <a:srgbClr val="FF0000"/>
                </a:solidFill>
              </a:rPr>
              <a:t>Ayrıca….</a:t>
            </a:r>
            <a:endParaRPr lang="tr-TR" b="1" dirty="0">
              <a:solidFill>
                <a:srgbClr val="FF0000"/>
              </a:solidFill>
            </a:endParaRPr>
          </a:p>
        </p:txBody>
      </p:sp>
      <p:sp>
        <p:nvSpPr>
          <p:cNvPr id="3" name="İçerik Yer Tutucusu 2"/>
          <p:cNvSpPr>
            <a:spLocks noGrp="1"/>
          </p:cNvSpPr>
          <p:nvPr>
            <p:ph idx="1"/>
          </p:nvPr>
        </p:nvSpPr>
        <p:spPr>
          <a:xfrm>
            <a:off x="870155" y="2490135"/>
            <a:ext cx="7536426" cy="3659942"/>
          </a:xfrm>
        </p:spPr>
        <p:txBody>
          <a:bodyPr>
            <a:normAutofit/>
          </a:bodyPr>
          <a:lstStyle/>
          <a:p>
            <a:pPr marL="0" indent="0">
              <a:buNone/>
            </a:pPr>
            <a:endParaRPr lang="tr-TR" b="1" dirty="0" smtClean="0">
              <a:solidFill>
                <a:schemeClr val="tx1"/>
              </a:solidFill>
            </a:endParaRPr>
          </a:p>
          <a:p>
            <a:pPr marL="0" indent="0">
              <a:buNone/>
            </a:pPr>
            <a:r>
              <a:rPr lang="tr-TR" b="1" dirty="0" smtClean="0">
                <a:solidFill>
                  <a:schemeClr val="tx1"/>
                </a:solidFill>
              </a:rPr>
              <a:t>Ülkemizde </a:t>
            </a:r>
            <a:r>
              <a:rPr lang="tr-TR" b="1" dirty="0">
                <a:solidFill>
                  <a:schemeClr val="tx1"/>
                </a:solidFill>
              </a:rPr>
              <a:t>yüksekokul </a:t>
            </a:r>
            <a:r>
              <a:rPr lang="tr-TR" b="1" dirty="0" smtClean="0">
                <a:solidFill>
                  <a:schemeClr val="tx1"/>
                </a:solidFill>
              </a:rPr>
              <a:t>bitirdikten sonra </a:t>
            </a:r>
          </a:p>
          <a:p>
            <a:pPr marL="0" indent="0">
              <a:buNone/>
            </a:pPr>
            <a:r>
              <a:rPr lang="tr-TR" sz="3200" b="1" i="1" u="sng" dirty="0" smtClean="0">
                <a:solidFill>
                  <a:srgbClr val="FF0000"/>
                </a:solidFill>
              </a:rPr>
              <a:t>Müdür </a:t>
            </a:r>
            <a:r>
              <a:rPr lang="tr-TR" sz="3200" b="1" i="1" u="sng" dirty="0">
                <a:solidFill>
                  <a:srgbClr val="FF0000"/>
                </a:solidFill>
              </a:rPr>
              <a:t>olunabilen tek yüksekokul</a:t>
            </a:r>
            <a:r>
              <a:rPr lang="tr-TR" sz="3200" b="1" i="1" dirty="0">
                <a:solidFill>
                  <a:schemeClr val="tx1"/>
                </a:solidFill>
              </a:rPr>
              <a:t> </a:t>
            </a:r>
            <a:endParaRPr lang="tr-TR" sz="3200" b="1" i="1" dirty="0" smtClean="0">
              <a:solidFill>
                <a:schemeClr val="tx1"/>
              </a:solidFill>
            </a:endParaRPr>
          </a:p>
          <a:p>
            <a:pPr marL="0" indent="0">
              <a:buNone/>
            </a:pPr>
            <a:r>
              <a:rPr lang="tr-TR" b="1" dirty="0" smtClean="0">
                <a:solidFill>
                  <a:schemeClr val="tx1"/>
                </a:solidFill>
              </a:rPr>
              <a:t>“</a:t>
            </a:r>
            <a:r>
              <a:rPr lang="tr-TR" b="1" dirty="0">
                <a:solidFill>
                  <a:schemeClr val="tx1"/>
                </a:solidFill>
              </a:rPr>
              <a:t>Adalet Meslek Yüksek Okulu” dur. </a:t>
            </a:r>
            <a:endParaRPr lang="tr-TR" b="1" dirty="0" smtClean="0">
              <a:solidFill>
                <a:schemeClr val="tx1"/>
              </a:solidFill>
            </a:endParaRPr>
          </a:p>
          <a:p>
            <a:pPr marL="0" indent="0">
              <a:buNone/>
            </a:pPr>
            <a:r>
              <a:rPr lang="tr-TR" b="1" dirty="0" smtClean="0">
                <a:solidFill>
                  <a:schemeClr val="tx1"/>
                </a:solidFill>
              </a:rPr>
              <a:t>Mezunlar </a:t>
            </a:r>
            <a:r>
              <a:rPr lang="tr-TR" b="1" dirty="0">
                <a:solidFill>
                  <a:schemeClr val="tx1"/>
                </a:solidFill>
              </a:rPr>
              <a:t>İcra Müdürlüğü sınavına girip kazandıklarında </a:t>
            </a:r>
            <a:r>
              <a:rPr lang="tr-TR" b="1" i="1" dirty="0">
                <a:solidFill>
                  <a:srgbClr val="FF0000"/>
                </a:solidFill>
              </a:rPr>
              <a:t>İcra Müdürü </a:t>
            </a:r>
            <a:r>
              <a:rPr lang="tr-TR" b="1" dirty="0">
                <a:solidFill>
                  <a:schemeClr val="tx1"/>
                </a:solidFill>
              </a:rPr>
              <a:t>olarak atanabilmektedirler.</a:t>
            </a:r>
          </a:p>
          <a:p>
            <a:endParaRPr lang="tr-TR" dirty="0"/>
          </a:p>
        </p:txBody>
      </p:sp>
    </p:spTree>
    <p:extLst>
      <p:ext uri="{BB962C8B-B14F-4D97-AF65-F5344CB8AC3E}">
        <p14:creationId xmlns:p14="http://schemas.microsoft.com/office/powerpoint/2010/main" xmlns="" val="100456658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15"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CER\Downloads\WhatsApp Image 2024-05-22 at 12.05.15 (3).jpeg"/>
          <p:cNvPicPr>
            <a:picLocks noChangeAspect="1" noChangeArrowheads="1"/>
          </p:cNvPicPr>
          <p:nvPr/>
        </p:nvPicPr>
        <p:blipFill>
          <a:blip r:embed="rId2"/>
          <a:srcRect/>
          <a:stretch>
            <a:fillRect/>
          </a:stretch>
        </p:blipFill>
        <p:spPr bwMode="auto">
          <a:xfrm>
            <a:off x="-14586012" y="-7354594"/>
            <a:ext cx="7200000" cy="4050000"/>
          </a:xfrm>
          <a:prstGeom prst="rect">
            <a:avLst/>
          </a:prstGeom>
          <a:noFill/>
        </p:spPr>
      </p:pic>
      <p:pic>
        <p:nvPicPr>
          <p:cNvPr id="1028" name="Picture 4" descr="C:\Users\ACER\Downloads\WhatsApp Image 2024-05-22 at 12.05.15 (3).jpeg"/>
          <p:cNvPicPr>
            <a:picLocks noChangeAspect="1" noChangeArrowheads="1"/>
          </p:cNvPicPr>
          <p:nvPr/>
        </p:nvPicPr>
        <p:blipFill>
          <a:blip r:embed="rId2"/>
          <a:srcRect/>
          <a:stretch>
            <a:fillRect/>
          </a:stretch>
        </p:blipFill>
        <p:spPr bwMode="auto">
          <a:xfrm>
            <a:off x="0" y="0"/>
            <a:ext cx="9277165" cy="8499468"/>
          </a:xfrm>
          <a:prstGeom prst="rect">
            <a:avLst/>
          </a:prstGeom>
          <a:noFill/>
        </p:spPr>
      </p:pic>
    </p:spTree>
  </p:cSld>
  <p:clrMapOvr>
    <a:masterClrMapping/>
  </p:clrMapOvr>
  <p:transition>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C:\Users\ACER\Downloads\WhatsApp Image 2024-05-22 at 12.05.15 (2).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CER\OneDrive\Masaüstü\MUSTAFA ŞNTRK\WhatsApp Image 2024-05-22 at 12.05.02.jpeg"/>
          <p:cNvPicPr>
            <a:picLocks noChangeAspect="1" noChangeArrowheads="1"/>
          </p:cNvPicPr>
          <p:nvPr/>
        </p:nvPicPr>
        <p:blipFill>
          <a:blip r:embed="rId2"/>
          <a:srcRect/>
          <a:stretch>
            <a:fillRect/>
          </a:stretch>
        </p:blipFill>
        <p:spPr bwMode="auto">
          <a:xfrm>
            <a:off x="1" y="0"/>
            <a:ext cx="9144000" cy="7226444"/>
          </a:xfrm>
          <a:prstGeom prst="rect">
            <a:avLst/>
          </a:prstGeom>
          <a:noFill/>
        </p:spPr>
      </p:pic>
    </p:spTree>
  </p:cSld>
  <p:clrMapOvr>
    <a:masterClrMapping/>
  </p:clrMapOvr>
  <p:transition>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76866" y="915337"/>
            <a:ext cx="6798734" cy="646177"/>
          </a:xfrm>
        </p:spPr>
        <p:txBody>
          <a:bodyPr>
            <a:normAutofit/>
          </a:bodyPr>
          <a:lstStyle/>
          <a:p>
            <a:pPr algn="ctr"/>
            <a:r>
              <a:rPr lang="tr-TR"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ADALET </a:t>
            </a:r>
            <a:r>
              <a:rPr lang="tr-TR"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ALANI </a:t>
            </a:r>
            <a:endParaRPr lang="tr-TR"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3 Dikdörtgen"/>
          <p:cNvSpPr/>
          <p:nvPr/>
        </p:nvSpPr>
        <p:spPr>
          <a:xfrm>
            <a:off x="1359888" y="1837564"/>
            <a:ext cx="5223791" cy="523220"/>
          </a:xfrm>
          <a:prstGeom prst="rect">
            <a:avLst/>
          </a:prstGeom>
        </p:spPr>
        <p:txBody>
          <a:bodyPr wrap="square">
            <a:spAutoFit/>
          </a:bodyPr>
          <a:lstStyle/>
          <a:p>
            <a:r>
              <a:rPr lang="tr-TR" sz="2800" b="1" dirty="0" smtClean="0">
                <a:solidFill>
                  <a:srgbClr val="C00000"/>
                </a:solidFill>
                <a:latin typeface="Times New Roman" pitchFamily="18" charset="0"/>
                <a:cs typeface="Times New Roman" pitchFamily="18" charset="0"/>
              </a:rPr>
              <a:t>Adalet Alanının Amacı</a:t>
            </a:r>
            <a:endParaRPr lang="tr-TR" sz="2800" dirty="0">
              <a:solidFill>
                <a:srgbClr val="C00000"/>
              </a:solidFill>
            </a:endParaRPr>
          </a:p>
        </p:txBody>
      </p:sp>
      <p:sp>
        <p:nvSpPr>
          <p:cNvPr id="5" name="4 Dikdörtgen"/>
          <p:cNvSpPr/>
          <p:nvPr/>
        </p:nvSpPr>
        <p:spPr>
          <a:xfrm>
            <a:off x="1055077" y="2560320"/>
            <a:ext cx="6921305" cy="2308324"/>
          </a:xfrm>
          <a:prstGeom prst="rect">
            <a:avLst/>
          </a:prstGeom>
        </p:spPr>
        <p:txBody>
          <a:bodyPr wrap="square">
            <a:spAutoFit/>
          </a:bodyPr>
          <a:lstStyle/>
          <a:p>
            <a:r>
              <a:rPr lang="tr-TR" dirty="0" smtClean="0">
                <a:latin typeface="Times New Roman" pitchFamily="18" charset="0"/>
                <a:cs typeface="Times New Roman" pitchFamily="18" charset="0"/>
              </a:rPr>
              <a:t> </a:t>
            </a:r>
            <a:r>
              <a:rPr lang="tr-TR" sz="3600" dirty="0" smtClean="0">
                <a:latin typeface="Times New Roman" pitchFamily="18" charset="0"/>
                <a:cs typeface="Times New Roman" pitchFamily="18" charset="0"/>
              </a:rPr>
              <a:t>Adalet alanında cezai ve hukuki adalet uygulamalarında meslek elemanlarını nitelikli kişiler olarak yetiştirmeyi amaçlamaktadır. </a:t>
            </a:r>
            <a:endParaRPr lang="tr-TR" sz="3600" dirty="0"/>
          </a:p>
        </p:txBody>
      </p:sp>
    </p:spTree>
    <p:extLst>
      <p:ext uri="{BB962C8B-B14F-4D97-AF65-F5344CB8AC3E}">
        <p14:creationId xmlns:p14="http://schemas.microsoft.com/office/powerpoint/2010/main" xmlns="" val="223262111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ACER\OneDrive\Masaüstü\MUSTAFA ŞNTRK\WhatsApp Image 2024-05-22 at 12.05.15 (1).jpeg"/>
          <p:cNvPicPr>
            <a:picLocks noChangeAspect="1" noChangeArrowheads="1"/>
          </p:cNvPicPr>
          <p:nvPr/>
        </p:nvPicPr>
        <p:blipFill>
          <a:blip r:embed="rId2"/>
          <a:srcRect/>
          <a:stretch>
            <a:fillRect/>
          </a:stretch>
        </p:blipFill>
        <p:spPr bwMode="auto">
          <a:xfrm>
            <a:off x="0" y="0"/>
            <a:ext cx="9335589" cy="6858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ACER\OneDrive\Masaüstü\MUSTAFA ŞNTRK\WhatsApp Image 2024-05-22 at 12.05.15.jpeg"/>
          <p:cNvPicPr>
            <a:picLocks noChangeAspect="1" noChangeArrowheads="1"/>
          </p:cNvPicPr>
          <p:nvPr/>
        </p:nvPicPr>
        <p:blipFill>
          <a:blip r:embed="rId2"/>
          <a:srcRect/>
          <a:stretch>
            <a:fillRect/>
          </a:stretch>
        </p:blipFill>
        <p:spPr bwMode="auto">
          <a:xfrm>
            <a:off x="0" y="0"/>
            <a:ext cx="9144000" cy="7222682"/>
          </a:xfrm>
          <a:prstGeom prst="rect">
            <a:avLst/>
          </a:prstGeom>
          <a:noFill/>
        </p:spPr>
      </p:pic>
    </p:spTree>
  </p:cSld>
  <p:clrMapOvr>
    <a:masterClrMapping/>
  </p:clrMapOvr>
  <p:transition>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753600" cy="7315200"/>
          </a:xfrm>
          <a:prstGeom prst="rect">
            <a:avLst/>
          </a:prstGeom>
          <a:noFill/>
          <a:ln w="9525">
            <a:noFill/>
            <a:miter lim="800000"/>
            <a:headEnd/>
            <a:tailEnd/>
          </a:ln>
          <a:effectLst/>
        </p:spPr>
      </p:pic>
    </p:spTree>
  </p:cSld>
  <p:clrMapOvr>
    <a:masterClrMapping/>
  </p:clrMapOvr>
  <p:transition>
    <p:cover dir="l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97536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C:\Users\Mustafa\Desktop\IMG-20220428-WA0000.jpg"/>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blinds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9144000" cy="7160455"/>
          </a:xfrm>
          <a:prstGeom prst="rect">
            <a:avLst/>
          </a:prstGeom>
          <a:noFill/>
          <a:ln w="9525">
            <a:noFill/>
            <a:miter lim="800000"/>
            <a:headEnd/>
            <a:tailEnd/>
          </a:ln>
          <a:effectLst/>
        </p:spPr>
      </p:pic>
    </p:spTree>
  </p:cSld>
  <p:clrMapOvr>
    <a:masterClrMapping/>
  </p:clrMapOvr>
  <p:transition>
    <p:pull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untitled.bmp"/>
          <p:cNvPicPr>
            <a:picLocks noChangeAspect="1"/>
          </p:cNvPicPr>
          <p:nvPr/>
        </p:nvPicPr>
        <p:blipFill>
          <a:blip r:embed="rId2"/>
          <a:stretch>
            <a:fillRect/>
          </a:stretch>
        </p:blipFill>
        <p:spPr>
          <a:xfrm>
            <a:off x="400594" y="269966"/>
            <a:ext cx="8354436" cy="6164055"/>
          </a:xfrm>
          <a:prstGeom prst="rect">
            <a:avLst/>
          </a:prstGeom>
          <a:effectLst>
            <a:outerShdw blurRad="88900" dist="50800" dir="2400000" sx="1000" sy="1000" algn="ctr" rotWithShape="0">
              <a:srgbClr val="000000">
                <a:alpha val="15000"/>
              </a:srgbClr>
            </a:outerShdw>
            <a:reflection stA="0" endPos="65000" dist="12700" dir="5400000" sy="-100000" algn="bl" rotWithShape="0"/>
          </a:effectLst>
        </p:spPr>
      </p:pic>
      <p:sp>
        <p:nvSpPr>
          <p:cNvPr id="3" name="İçerik Yer Tutucusu 2"/>
          <p:cNvSpPr>
            <a:spLocks noGrp="1"/>
          </p:cNvSpPr>
          <p:nvPr>
            <p:ph idx="1"/>
          </p:nvPr>
        </p:nvSpPr>
        <p:spPr>
          <a:xfrm>
            <a:off x="457200" y="781665"/>
            <a:ext cx="8229600" cy="6032090"/>
          </a:xfrm>
        </p:spPr>
        <p:txBody>
          <a:bodyPr>
            <a:normAutofit/>
          </a:bodyPr>
          <a:lstStyle/>
          <a:p>
            <a:pPr marL="0" indent="0">
              <a:buNone/>
            </a:pPr>
            <a:endParaRPr lang="tr-TR" sz="4000" b="1" dirty="0">
              <a:solidFill>
                <a:srgbClr val="FF0000"/>
              </a:solidFill>
            </a:endParaRPr>
          </a:p>
          <a:p>
            <a:pPr marL="0" indent="0">
              <a:buNone/>
            </a:pPr>
            <a:r>
              <a:rPr lang="tr-TR" sz="4000" b="1" dirty="0">
                <a:solidFill>
                  <a:srgbClr val="FF0000"/>
                </a:solidFill>
              </a:rPr>
              <a:t>   </a:t>
            </a:r>
          </a:p>
          <a:p>
            <a:pPr marL="0" indent="0">
              <a:buNone/>
            </a:pPr>
            <a:endParaRPr lang="tr-TR" sz="4000" b="1" dirty="0">
              <a:solidFill>
                <a:srgbClr val="FF0000"/>
              </a:solidFill>
            </a:endParaRPr>
          </a:p>
          <a:p>
            <a:pPr marL="0" indent="0">
              <a:buNone/>
            </a:pPr>
            <a:endParaRPr lang="tr-TR" sz="4000" b="1" dirty="0">
              <a:solidFill>
                <a:srgbClr val="FF0000"/>
              </a:solidFill>
            </a:endParaRPr>
          </a:p>
          <a:p>
            <a:pPr marL="0" indent="0">
              <a:buNone/>
            </a:pPr>
            <a:r>
              <a:rPr lang="tr-TR" sz="4000" b="1" dirty="0">
                <a:solidFill>
                  <a:srgbClr val="FF0000"/>
                </a:solidFill>
              </a:rPr>
              <a:t> </a:t>
            </a:r>
          </a:p>
          <a:p>
            <a:pPr marL="0" indent="0">
              <a:buNone/>
            </a:pPr>
            <a:endParaRPr lang="tr-TR" sz="4000" b="1" dirty="0">
              <a:solidFill>
                <a:srgbClr val="FF0000"/>
              </a:solidFill>
            </a:endParaRPr>
          </a:p>
        </p:txBody>
      </p:sp>
      <p:sp>
        <p:nvSpPr>
          <p:cNvPr id="4" name="Yuvarlatılmış Dikdörtgen 3"/>
          <p:cNvSpPr/>
          <p:nvPr/>
        </p:nvSpPr>
        <p:spPr>
          <a:xfrm>
            <a:off x="5664725" y="4203440"/>
            <a:ext cx="2418734" cy="13715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rPr>
              <a:t>MUSTAFA ŞENTÜRK</a:t>
            </a:r>
          </a:p>
          <a:p>
            <a:pPr algn="ctr"/>
            <a:endParaRPr lang="tr-TR" b="1" dirty="0" smtClean="0">
              <a:solidFill>
                <a:schemeClr val="tx1"/>
              </a:solidFill>
            </a:endParaRPr>
          </a:p>
          <a:p>
            <a:pPr algn="ctr"/>
            <a:r>
              <a:rPr lang="tr-TR" sz="1400" b="1" dirty="0" smtClean="0">
                <a:solidFill>
                  <a:schemeClr val="tx1"/>
                </a:solidFill>
              </a:rPr>
              <a:t>ADALET  ÖĞRETMENİ</a:t>
            </a:r>
            <a:endParaRPr lang="tr-TR" sz="1400" b="1" dirty="0">
              <a:solidFill>
                <a:schemeClr val="tx1"/>
              </a:solidFill>
            </a:endParaRPr>
          </a:p>
        </p:txBody>
      </p:sp>
      <p:sp>
        <p:nvSpPr>
          <p:cNvPr id="7" name="Unvan 1"/>
          <p:cNvSpPr>
            <a:spLocks noGrp="1"/>
          </p:cNvSpPr>
          <p:nvPr>
            <p:ph type="title"/>
          </p:nvPr>
        </p:nvSpPr>
        <p:spPr>
          <a:xfrm>
            <a:off x="427703" y="589935"/>
            <a:ext cx="8318091" cy="1032389"/>
          </a:xfrm>
        </p:spPr>
        <p:txBody>
          <a:bodyPr>
            <a:normAutofit fontScale="90000"/>
          </a:bodyPr>
          <a:lstStyle/>
          <a:p>
            <a:r>
              <a:rPr lang="tr-TR" sz="3600" b="1" dirty="0" smtClean="0">
                <a:solidFill>
                  <a:srgbClr val="FF0000"/>
                </a:solidFill>
              </a:rPr>
              <a:t>ADALET MÜLKÜN TEMELİDİR…</a:t>
            </a:r>
            <a:r>
              <a:rPr lang="tr-TR" b="1" dirty="0" smtClean="0">
                <a:solidFill>
                  <a:srgbClr val="FF0000"/>
                </a:solidFill>
              </a:rPr>
              <a:t/>
            </a:r>
            <a:br>
              <a:rPr lang="tr-TR" b="1" dirty="0" smtClean="0">
                <a:solidFill>
                  <a:srgbClr val="FF0000"/>
                </a:solidFill>
              </a:rPr>
            </a:br>
            <a:endParaRPr lang="tr-TR" dirty="0"/>
          </a:p>
        </p:txBody>
      </p:sp>
    </p:spTree>
    <p:extLst>
      <p:ext uri="{BB962C8B-B14F-4D97-AF65-F5344CB8AC3E}">
        <p14:creationId xmlns:p14="http://schemas.microsoft.com/office/powerpoint/2010/main" xmlns="" val="1209154687"/>
      </p:ext>
    </p:extLst>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92494" y="801859"/>
            <a:ext cx="7787148" cy="5409935"/>
          </a:xfrm>
        </p:spPr>
        <p:txBody>
          <a:bodyPr>
            <a:normAutofit lnSpcReduction="10000"/>
          </a:bodyPr>
          <a:lstStyle/>
          <a:p>
            <a:pPr marL="0" indent="0" algn="just">
              <a:buNone/>
            </a:pPr>
            <a:r>
              <a:rPr lang="tr-TR" sz="2800" b="1" dirty="0">
                <a:latin typeface="Arial" panose="020B0604020202020204" pitchFamily="34" charset="0"/>
                <a:cs typeface="Arial" panose="020B0604020202020204" pitchFamily="34" charset="0"/>
              </a:rPr>
              <a:t>Adalet alanında; </a:t>
            </a:r>
            <a:endParaRPr lang="tr-TR" sz="2800" b="1" dirty="0" smtClean="0">
              <a:latin typeface="Arial" panose="020B0604020202020204" pitchFamily="34" charset="0"/>
              <a:cs typeface="Arial" panose="020B0604020202020204" pitchFamily="34" charset="0"/>
            </a:endParaRPr>
          </a:p>
          <a:p>
            <a:pPr algn="just">
              <a:buFont typeface="Wingdings" panose="05000000000000000000" pitchFamily="2" charset="2"/>
              <a:buChar char="§"/>
            </a:pPr>
            <a:r>
              <a:rPr lang="tr-TR" sz="2800" b="1" dirty="0">
                <a:latin typeface="Arial" panose="020B0604020202020204" pitchFamily="34" charset="0"/>
                <a:cs typeface="Arial" panose="020B0604020202020204" pitchFamily="34" charset="0"/>
              </a:rPr>
              <a:t>C</a:t>
            </a:r>
            <a:r>
              <a:rPr lang="tr-TR" sz="2800" b="1" dirty="0" smtClean="0">
                <a:latin typeface="Arial" panose="020B0604020202020204" pitchFamily="34" charset="0"/>
                <a:cs typeface="Arial" panose="020B0604020202020204" pitchFamily="34" charset="0"/>
              </a:rPr>
              <a:t>ezai </a:t>
            </a:r>
            <a:r>
              <a:rPr lang="tr-TR" sz="2800" b="1" dirty="0">
                <a:latin typeface="Arial" panose="020B0604020202020204" pitchFamily="34" charset="0"/>
                <a:cs typeface="Arial" panose="020B0604020202020204" pitchFamily="34" charset="0"/>
              </a:rPr>
              <a:t>ve hukukî adalet uygulamalarında yer alan meslek elemanlarını sektörün ihtiyaçları, </a:t>
            </a:r>
            <a:endParaRPr lang="tr-TR" sz="2800" b="1" dirty="0" smtClean="0">
              <a:latin typeface="Arial" panose="020B0604020202020204" pitchFamily="34" charset="0"/>
              <a:cs typeface="Arial" panose="020B0604020202020204" pitchFamily="34" charset="0"/>
            </a:endParaRPr>
          </a:p>
          <a:p>
            <a:pPr algn="just">
              <a:buFont typeface="Wingdings" panose="05000000000000000000" pitchFamily="2" charset="2"/>
              <a:buChar char="§"/>
            </a:pPr>
            <a:endParaRPr lang="tr-TR" sz="2800" b="1" dirty="0" smtClean="0">
              <a:latin typeface="Arial" panose="020B0604020202020204" pitchFamily="34" charset="0"/>
              <a:cs typeface="Arial" panose="020B0604020202020204" pitchFamily="34" charset="0"/>
            </a:endParaRPr>
          </a:p>
          <a:p>
            <a:pPr algn="just">
              <a:buFont typeface="Wingdings" panose="05000000000000000000" pitchFamily="2" charset="2"/>
              <a:buChar char="§"/>
            </a:pPr>
            <a:r>
              <a:rPr lang="tr-TR" sz="2800" b="1" dirty="0" smtClean="0">
                <a:latin typeface="Arial" panose="020B0604020202020204" pitchFamily="34" charset="0"/>
                <a:cs typeface="Arial" panose="020B0604020202020204" pitchFamily="34" charset="0"/>
              </a:rPr>
              <a:t>Bilimsel </a:t>
            </a:r>
            <a:r>
              <a:rPr lang="tr-TR" sz="2800" b="1" dirty="0">
                <a:latin typeface="Arial" panose="020B0604020202020204" pitchFamily="34" charset="0"/>
                <a:cs typeface="Arial" panose="020B0604020202020204" pitchFamily="34" charset="0"/>
              </a:rPr>
              <a:t>ve teknolojik gelişmeler doğrultusunda </a:t>
            </a:r>
            <a:endParaRPr lang="tr-TR" sz="2800" b="1" dirty="0" smtClean="0">
              <a:latin typeface="Arial" panose="020B0604020202020204" pitchFamily="34" charset="0"/>
              <a:cs typeface="Arial" panose="020B0604020202020204" pitchFamily="34" charset="0"/>
            </a:endParaRPr>
          </a:p>
          <a:p>
            <a:pPr algn="just">
              <a:buFont typeface="Wingdings" panose="05000000000000000000" pitchFamily="2" charset="2"/>
              <a:buChar char="§"/>
            </a:pPr>
            <a:endParaRPr lang="tr-TR" sz="2800" b="1" dirty="0" smtClean="0">
              <a:latin typeface="Arial" panose="020B0604020202020204" pitchFamily="34" charset="0"/>
              <a:cs typeface="Arial" panose="020B0604020202020204" pitchFamily="34" charset="0"/>
            </a:endParaRPr>
          </a:p>
          <a:p>
            <a:pPr algn="just">
              <a:buFont typeface="Wingdings" panose="05000000000000000000" pitchFamily="2" charset="2"/>
              <a:buChar char="§"/>
            </a:pPr>
            <a:r>
              <a:rPr lang="tr-TR" sz="2800" b="1" dirty="0" smtClean="0">
                <a:latin typeface="Arial" panose="020B0604020202020204" pitchFamily="34" charset="0"/>
                <a:cs typeface="Arial" panose="020B0604020202020204" pitchFamily="34" charset="0"/>
              </a:rPr>
              <a:t>Gerekli </a:t>
            </a:r>
            <a:r>
              <a:rPr lang="tr-TR" sz="2800" b="1" dirty="0">
                <a:latin typeface="Arial" panose="020B0604020202020204" pitchFamily="34" charset="0"/>
                <a:cs typeface="Arial" panose="020B0604020202020204" pitchFamily="34" charset="0"/>
              </a:rPr>
              <a:t>olan mesleki yeterlikleri kazanmış nitelikli kişiler olarak yetiştirmek amaçlanmaktadır.</a:t>
            </a:r>
          </a:p>
          <a:p>
            <a:pPr marL="0" indent="0">
              <a:buNone/>
            </a:pPr>
            <a:endParaRPr lang="tr-TR" sz="1800" b="1" dirty="0">
              <a:latin typeface="Arial" panose="020B0604020202020204" pitchFamily="34" charset="0"/>
              <a:cs typeface="Arial" panose="020B0604020202020204" pitchFamily="34" charset="0"/>
            </a:endParaRPr>
          </a:p>
          <a:p>
            <a:pPr marL="0" indent="0">
              <a:buNone/>
            </a:pPr>
            <a:endParaRPr lang="tr-TR" dirty="0"/>
          </a:p>
          <a:p>
            <a:pPr marL="0" indent="0">
              <a:buNone/>
            </a:pPr>
            <a:endParaRPr lang="tr-TR" dirty="0"/>
          </a:p>
          <a:p>
            <a:pPr marL="0" indent="0">
              <a:buNone/>
            </a:pPr>
            <a:endParaRPr lang="tr-TR" dirty="0"/>
          </a:p>
        </p:txBody>
      </p:sp>
    </p:spTree>
    <p:extLst>
      <p:ext uri="{BB962C8B-B14F-4D97-AF65-F5344CB8AC3E}">
        <p14:creationId xmlns:p14="http://schemas.microsoft.com/office/powerpoint/2010/main" xmlns="" val="41402333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3" end="3"/>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p:cTn id="2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9552" y="663677"/>
            <a:ext cx="7849763" cy="2860768"/>
          </a:xfrm>
        </p:spPr>
        <p:txBody>
          <a:bodyPr>
            <a:normAutofit/>
          </a:bodyPr>
          <a:lstStyle/>
          <a:p>
            <a:pPr marL="0" indent="0" algn="ctr">
              <a:buNone/>
            </a:pPr>
            <a:endParaRPr lang="tr-TR" sz="1800" b="1" i="1" dirty="0" smtClean="0">
              <a:latin typeface="Arial" panose="020B0604020202020204" pitchFamily="34" charset="0"/>
              <a:cs typeface="Arial" panose="020B0604020202020204" pitchFamily="34" charset="0"/>
            </a:endParaRPr>
          </a:p>
          <a:p>
            <a:pPr marL="0" indent="0" algn="ctr">
              <a:buNone/>
            </a:pPr>
            <a:r>
              <a:rPr lang="tr-TR" sz="1800" b="1" i="1" dirty="0" smtClean="0">
                <a:latin typeface="Arial" panose="020B0604020202020204" pitchFamily="34" charset="0"/>
                <a:cs typeface="Arial" panose="020B0604020202020204" pitchFamily="34" charset="0"/>
              </a:rPr>
              <a:t>Adalet </a:t>
            </a:r>
            <a:r>
              <a:rPr lang="tr-TR" sz="1800" b="1" i="1" dirty="0">
                <a:latin typeface="Arial" panose="020B0604020202020204" pitchFamily="34" charset="0"/>
                <a:cs typeface="Arial" panose="020B0604020202020204" pitchFamily="34" charset="0"/>
              </a:rPr>
              <a:t>programının </a:t>
            </a:r>
            <a:r>
              <a:rPr lang="tr-TR" sz="1800" b="1" i="1" dirty="0">
                <a:solidFill>
                  <a:srgbClr val="FF0000"/>
                </a:solidFill>
                <a:latin typeface="Arial" panose="020B0604020202020204" pitchFamily="34" charset="0"/>
                <a:cs typeface="Arial" panose="020B0604020202020204" pitchFamily="34" charset="0"/>
              </a:rPr>
              <a:t>en temel amacı </a:t>
            </a:r>
            <a:endParaRPr lang="tr-TR" sz="1800" b="1" i="1" dirty="0" smtClean="0">
              <a:solidFill>
                <a:srgbClr val="FF0000"/>
              </a:solidFill>
              <a:latin typeface="Arial" panose="020B0604020202020204" pitchFamily="34" charset="0"/>
              <a:cs typeface="Arial" panose="020B0604020202020204" pitchFamily="34" charset="0"/>
            </a:endParaRPr>
          </a:p>
          <a:p>
            <a:pPr marL="0" indent="0" algn="ctr">
              <a:buNone/>
            </a:pPr>
            <a:r>
              <a:rPr lang="tr-TR" sz="1800" b="1" i="1" dirty="0" smtClean="0">
                <a:solidFill>
                  <a:schemeClr val="tx1"/>
                </a:solidFill>
                <a:latin typeface="Arial" panose="020B0604020202020204" pitchFamily="34" charset="0"/>
                <a:cs typeface="Arial" panose="020B0604020202020204" pitchFamily="34" charset="0"/>
              </a:rPr>
              <a:t>Hakim ve Savcılara yardımcı elemanlar yetiştirmektir.</a:t>
            </a:r>
          </a:p>
          <a:p>
            <a:pPr marL="0" indent="0">
              <a:buNone/>
            </a:pPr>
            <a:endParaRPr lang="tr-TR" i="1" dirty="0"/>
          </a:p>
        </p:txBody>
      </p:sp>
      <p:pic>
        <p:nvPicPr>
          <p:cNvPr id="4" name="3 Resim" descr="C:\Users\Mustafa\Desktop\IMG_20220427_114624.jpg"/>
          <p:cNvPicPr/>
          <p:nvPr/>
        </p:nvPicPr>
        <p:blipFill>
          <a:blip r:embed="rId2"/>
          <a:srcRect/>
          <a:stretch>
            <a:fillRect/>
          </a:stretch>
        </p:blipFill>
        <p:spPr bwMode="auto">
          <a:xfrm>
            <a:off x="731520" y="1872343"/>
            <a:ext cx="7863840" cy="4486253"/>
          </a:xfrm>
          <a:prstGeom prst="rect">
            <a:avLst/>
          </a:prstGeom>
          <a:noFill/>
          <a:ln w="9525">
            <a:noFill/>
            <a:miter lim="800000"/>
            <a:headEnd/>
            <a:tailEnd/>
          </a:ln>
        </p:spPr>
      </p:pic>
    </p:spTree>
    <p:extLst>
      <p:ext uri="{BB962C8B-B14F-4D97-AF65-F5344CB8AC3E}">
        <p14:creationId xmlns:p14="http://schemas.microsoft.com/office/powerpoint/2010/main" xmlns="" val="2152033245"/>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İçerik Yer Tutucusu 10"/>
          <p:cNvGraphicFramePr>
            <a:graphicFrameLocks noGrp="1"/>
          </p:cNvGraphicFramePr>
          <p:nvPr>
            <p:ph idx="1"/>
            <p:extLst>
              <p:ext uri="{D42A27DB-BD31-4B8C-83A1-F6EECF244321}">
                <p14:modId xmlns:p14="http://schemas.microsoft.com/office/powerpoint/2010/main" xmlns="" val="166740049"/>
              </p:ext>
            </p:extLst>
          </p:nvPr>
        </p:nvGraphicFramePr>
        <p:xfrm>
          <a:off x="1220583" y="663677"/>
          <a:ext cx="6799262" cy="576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314994107"/>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smtClean="0">
                <a:solidFill>
                  <a:srgbClr val="C00000"/>
                </a:solidFill>
                <a:latin typeface="Arial" panose="020B0604020202020204" pitchFamily="34" charset="0"/>
                <a:cs typeface="Arial" panose="020B0604020202020204" pitchFamily="34" charset="0"/>
              </a:rPr>
              <a:t>ZABIT KÂTİPLİĞİ DALINDA;</a:t>
            </a:r>
            <a:endParaRPr lang="tr-TR" sz="3200" b="1" dirty="0">
              <a:solidFill>
                <a:srgbClr val="C00000"/>
              </a:solidFill>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663677" y="2344995"/>
            <a:ext cx="7757652" cy="3893574"/>
          </a:xfrm>
        </p:spPr>
        <p:txBody>
          <a:bodyPr>
            <a:normAutofit fontScale="92500" lnSpcReduction="10000"/>
          </a:bodyPr>
          <a:lstStyle/>
          <a:p>
            <a:pPr>
              <a:lnSpc>
                <a:spcPct val="150000"/>
              </a:lnSpc>
            </a:pPr>
            <a:r>
              <a:rPr lang="tr-TR" b="1" dirty="0" smtClean="0"/>
              <a:t>Türk </a:t>
            </a:r>
            <a:r>
              <a:rPr lang="tr-TR" b="1" dirty="0"/>
              <a:t>idare teşkilatının yapısı ve işleyişi, idare hukuku, idari yargı uygulamaları ile ilgili iş ve işlemlerini yapma, </a:t>
            </a:r>
            <a:endParaRPr lang="tr-TR" b="1" dirty="0" smtClean="0"/>
          </a:p>
          <a:p>
            <a:pPr>
              <a:lnSpc>
                <a:spcPct val="150000"/>
              </a:lnSpc>
            </a:pPr>
            <a:r>
              <a:rPr lang="tr-TR" b="1" dirty="0" smtClean="0"/>
              <a:t>Cumhuriyet </a:t>
            </a:r>
            <a:r>
              <a:rPr lang="tr-TR" b="1" dirty="0"/>
              <a:t>Başsavcılığı birimleri ile ceza </a:t>
            </a:r>
            <a:r>
              <a:rPr lang="tr-TR" b="1" dirty="0" smtClean="0"/>
              <a:t>infaz kurumları </a:t>
            </a:r>
            <a:r>
              <a:rPr lang="tr-TR" b="1" dirty="0"/>
              <a:t>idari birimlerindeki iş ve işlemleri yapma</a:t>
            </a:r>
            <a:r>
              <a:rPr lang="tr-TR" b="1" dirty="0" smtClean="0"/>
              <a:t>,</a:t>
            </a:r>
          </a:p>
          <a:p>
            <a:pPr>
              <a:lnSpc>
                <a:spcPct val="150000"/>
              </a:lnSpc>
            </a:pPr>
            <a:r>
              <a:rPr lang="tr-TR" b="1" dirty="0" smtClean="0"/>
              <a:t>Mahkemelerdeki kalem </a:t>
            </a:r>
            <a:r>
              <a:rPr lang="tr-TR" b="1" dirty="0"/>
              <a:t>hizmetlerine ait iş ve işlemleri </a:t>
            </a:r>
            <a:r>
              <a:rPr lang="tr-TR" b="1" dirty="0" smtClean="0"/>
              <a:t>yapma ile </a:t>
            </a:r>
            <a:r>
              <a:rPr lang="tr-TR" b="1" dirty="0"/>
              <a:t>ilgili </a:t>
            </a:r>
            <a:r>
              <a:rPr lang="tr-TR" b="1" dirty="0" smtClean="0"/>
              <a:t>bilgi, </a:t>
            </a:r>
            <a:r>
              <a:rPr lang="tr-TR" b="1" dirty="0"/>
              <a:t>beceri ve yetkinliklerin kazandırılması amaçlanmaktadır.</a:t>
            </a:r>
          </a:p>
        </p:txBody>
      </p:sp>
    </p:spTree>
    <p:extLst>
      <p:ext uri="{BB962C8B-B14F-4D97-AF65-F5344CB8AC3E}">
        <p14:creationId xmlns:p14="http://schemas.microsoft.com/office/powerpoint/2010/main" xmlns="" val="3194834357"/>
      </p:ext>
    </p:extLst>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out)">
                                      <p:cBhvr>
                                        <p:cTn id="10" dur="2000"/>
                                        <p:tgtEl>
                                          <p:spTgt spid="3">
                                            <p:txEl>
                                              <p:pRg st="0" end="0"/>
                                            </p:txEl>
                                          </p:spTgt>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out)">
                                      <p:cBhvr>
                                        <p:cTn id="13" dur="2000"/>
                                        <p:tgtEl>
                                          <p:spTgt spid="3">
                                            <p:txEl>
                                              <p:pRg st="1" end="1"/>
                                            </p:txEl>
                                          </p:spTgt>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ircle(out)">
                                      <p:cBhvr>
                                        <p:cTn id="16"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ZABİT </a:t>
            </a:r>
            <a:r>
              <a:rPr lang="tr-TR"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KATİPLİĞİ </a:t>
            </a:r>
          </a:p>
        </p:txBody>
      </p:sp>
      <p:sp>
        <p:nvSpPr>
          <p:cNvPr id="3" name="İçerik Yer Tutucusu 2"/>
          <p:cNvSpPr>
            <a:spLocks noGrp="1"/>
          </p:cNvSpPr>
          <p:nvPr>
            <p:ph idx="1"/>
          </p:nvPr>
        </p:nvSpPr>
        <p:spPr>
          <a:xfrm>
            <a:off x="690033" y="2812159"/>
            <a:ext cx="7772400" cy="3411661"/>
          </a:xfrm>
        </p:spPr>
        <p:txBody>
          <a:bodyPr>
            <a:normAutofit lnSpcReduction="10000"/>
          </a:bodyPr>
          <a:lstStyle/>
          <a:p>
            <a:pPr marL="0" indent="0">
              <a:lnSpc>
                <a:spcPct val="150000"/>
              </a:lnSpc>
              <a:buNone/>
            </a:pPr>
            <a:r>
              <a:rPr lang="tr-TR" sz="1800" b="1" dirty="0" smtClean="0">
                <a:solidFill>
                  <a:srgbClr val="C00000"/>
                </a:solidFill>
                <a:latin typeface="Arial" panose="020B0604020202020204" pitchFamily="34" charset="0"/>
                <a:cs typeface="Arial" panose="020B0604020202020204" pitchFamily="34" charset="0"/>
              </a:rPr>
              <a:t>Zabit </a:t>
            </a:r>
            <a:r>
              <a:rPr lang="tr-TR" sz="1800" b="1" dirty="0">
                <a:solidFill>
                  <a:srgbClr val="C00000"/>
                </a:solidFill>
                <a:latin typeface="Arial" panose="020B0604020202020204" pitchFamily="34" charset="0"/>
                <a:cs typeface="Arial" panose="020B0604020202020204" pitchFamily="34" charset="0"/>
              </a:rPr>
              <a:t>kâtibi; </a:t>
            </a:r>
            <a:endParaRPr lang="tr-TR" sz="1800" b="1" dirty="0" smtClean="0">
              <a:solidFill>
                <a:srgbClr val="C00000"/>
              </a:solidFill>
              <a:latin typeface="Arial" panose="020B0604020202020204" pitchFamily="34" charset="0"/>
              <a:cs typeface="Arial" panose="020B0604020202020204" pitchFamily="34" charset="0"/>
            </a:endParaRPr>
          </a:p>
          <a:p>
            <a:pPr marL="0" indent="0">
              <a:lnSpc>
                <a:spcPct val="200000"/>
              </a:lnSpc>
              <a:buNone/>
            </a:pPr>
            <a:r>
              <a:rPr lang="tr-TR" sz="1800" b="1" dirty="0" smtClean="0">
                <a:latin typeface="Arial" panose="020B0604020202020204" pitchFamily="34" charset="0"/>
                <a:cs typeface="Arial" panose="020B0604020202020204" pitchFamily="34" charset="0"/>
              </a:rPr>
              <a:t>Adalet </a:t>
            </a:r>
            <a:r>
              <a:rPr lang="tr-TR" sz="1800" b="1" dirty="0">
                <a:latin typeface="Arial" panose="020B0604020202020204" pitchFamily="34" charset="0"/>
                <a:cs typeface="Arial" panose="020B0604020202020204" pitchFamily="34" charset="0"/>
              </a:rPr>
              <a:t>Bakanlığı bünyesinde adli ve idari yargı makamları ile işbirliği içerisinde hâkim veya savcının onayı ile yazı işleri müdürünün yaptığı iş bölümü çerçevesinde, kalem hizmetlerini belirli bir süre içerisinde kendi başına yürüten, yaptığı işlemler nedeniyle amirlerine karşı sorumlu olan nitelikli kişidir.</a:t>
            </a:r>
          </a:p>
          <a:p>
            <a:pPr marL="0" indent="0">
              <a:buNone/>
            </a:pPr>
            <a:endParaRPr lang="tr-TR" dirty="0"/>
          </a:p>
        </p:txBody>
      </p:sp>
    </p:spTree>
    <p:extLst>
      <p:ext uri="{BB962C8B-B14F-4D97-AF65-F5344CB8AC3E}">
        <p14:creationId xmlns:p14="http://schemas.microsoft.com/office/powerpoint/2010/main" xmlns="" val="1264950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00399" y="553453"/>
            <a:ext cx="5426244" cy="5811252"/>
          </a:xfrm>
          <a:noFill/>
          <a:ln>
            <a:noFill/>
          </a:ln>
          <a:effectLst>
            <a:outerShdw blurRad="50800" dist="50800" dir="5400000" sx="1000" sy="1000" algn="ctr" rotWithShape="0">
              <a:srgbClr val="000000"/>
            </a:outerShdw>
          </a:effectLst>
          <a:scene3d>
            <a:camera prst="orthographicFront"/>
            <a:lightRig rig="threePt" dir="t"/>
          </a:scene3d>
          <a:sp3d>
            <a:bevelT prst="convex"/>
          </a:sp3d>
        </p:spPr>
        <p:txBody>
          <a:bodyPr>
            <a:noAutofit/>
          </a:bodyPr>
          <a:lstStyle/>
          <a:p>
            <a:r>
              <a:rPr lang="tr-TR" sz="1400" b="1" dirty="0" smtClean="0">
                <a:latin typeface="Arial" panose="020B0604020202020204" pitchFamily="34" charset="0"/>
                <a:cs typeface="Arial" panose="020B0604020202020204" pitchFamily="34" charset="0"/>
              </a:rPr>
              <a:t>Mesleki Gelişim Atölyesi (2)</a:t>
            </a:r>
          </a:p>
          <a:p>
            <a:r>
              <a:rPr lang="tr-TR" sz="1400" b="1" dirty="0" smtClean="0">
                <a:latin typeface="Arial" panose="020B0604020202020204" pitchFamily="34" charset="0"/>
                <a:cs typeface="Arial" panose="020B0604020202020204" pitchFamily="34" charset="0"/>
              </a:rPr>
              <a:t>Klavye </a:t>
            </a:r>
            <a:r>
              <a:rPr lang="tr-TR" sz="1400" b="1" dirty="0">
                <a:latin typeface="Arial" panose="020B0604020202020204" pitchFamily="34" charset="0"/>
                <a:cs typeface="Arial" panose="020B0604020202020204" pitchFamily="34" charset="0"/>
              </a:rPr>
              <a:t>Teknikleri (*)(</a:t>
            </a:r>
            <a:r>
              <a:rPr lang="tr-TR" sz="1400" b="1" dirty="0" smtClean="0">
                <a:latin typeface="Arial" panose="020B0604020202020204" pitchFamily="34" charset="0"/>
                <a:cs typeface="Arial" panose="020B0604020202020204" pitchFamily="34" charset="0"/>
              </a:rPr>
              <a:t>4)</a:t>
            </a:r>
          </a:p>
          <a:p>
            <a:r>
              <a:rPr lang="tr-TR" sz="1400" b="1" dirty="0" smtClean="0">
                <a:latin typeface="Arial" panose="020B0604020202020204" pitchFamily="34" charset="0"/>
                <a:cs typeface="Arial" panose="020B0604020202020204" pitchFamily="34" charset="0"/>
              </a:rPr>
              <a:t>Hukuk Dili Ve </a:t>
            </a:r>
            <a:r>
              <a:rPr lang="tr-TR" sz="1400" b="1" dirty="0">
                <a:latin typeface="Arial" panose="020B0604020202020204" pitchFamily="34" charset="0"/>
                <a:cs typeface="Arial" panose="020B0604020202020204" pitchFamily="34" charset="0"/>
              </a:rPr>
              <a:t>Terminolojisi </a:t>
            </a:r>
            <a:r>
              <a:rPr lang="tr-TR" sz="1400" b="1" dirty="0" smtClean="0">
                <a:latin typeface="Arial" panose="020B0604020202020204" pitchFamily="34" charset="0"/>
                <a:cs typeface="Arial" panose="020B0604020202020204" pitchFamily="34" charset="0"/>
              </a:rPr>
              <a:t>(5)</a:t>
            </a:r>
          </a:p>
          <a:p>
            <a:endParaRPr lang="tr-TR" sz="1400" b="1" dirty="0" smtClean="0">
              <a:latin typeface="Arial" panose="020B0604020202020204" pitchFamily="34" charset="0"/>
              <a:cs typeface="Arial" panose="020B0604020202020204" pitchFamily="34" charset="0"/>
            </a:endParaRPr>
          </a:p>
          <a:p>
            <a:r>
              <a:rPr lang="tr-TR" sz="1400" b="1" dirty="0" smtClean="0">
                <a:latin typeface="Arial" panose="020B0604020202020204" pitchFamily="34" charset="0"/>
                <a:cs typeface="Arial" panose="020B0604020202020204" pitchFamily="34" charset="0"/>
              </a:rPr>
              <a:t>Medeni Hukuk Ve Medeni Usul Hukuku Uygulamaları (</a:t>
            </a:r>
            <a:r>
              <a:rPr lang="tr-TR" sz="1400" b="1" dirty="0">
                <a:latin typeface="Arial" panose="020B0604020202020204" pitchFamily="34" charset="0"/>
                <a:cs typeface="Arial" panose="020B0604020202020204" pitchFamily="34" charset="0"/>
              </a:rPr>
              <a:t>*</a:t>
            </a:r>
            <a:r>
              <a:rPr lang="tr-TR" sz="1400" b="1" dirty="0" smtClean="0">
                <a:latin typeface="Arial" panose="020B0604020202020204" pitchFamily="34" charset="0"/>
                <a:cs typeface="Arial" panose="020B0604020202020204" pitchFamily="34" charset="0"/>
              </a:rPr>
              <a:t>) (4)</a:t>
            </a:r>
          </a:p>
          <a:p>
            <a:r>
              <a:rPr lang="tr-TR" sz="1400" b="1" dirty="0" smtClean="0">
                <a:latin typeface="Arial" panose="020B0604020202020204" pitchFamily="34" charset="0"/>
                <a:cs typeface="Arial" panose="020B0604020202020204" pitchFamily="34" charset="0"/>
              </a:rPr>
              <a:t>Hukuki Klavye Teknikleri (2)</a:t>
            </a:r>
          </a:p>
          <a:p>
            <a:r>
              <a:rPr lang="tr-TR" sz="1400" b="1" dirty="0" smtClean="0">
                <a:latin typeface="Arial" panose="020B0604020202020204" pitchFamily="34" charset="0"/>
                <a:cs typeface="Arial" panose="020B0604020202020204" pitchFamily="34" charset="0"/>
              </a:rPr>
              <a:t>Ofis Uygulamaları (2)</a:t>
            </a:r>
          </a:p>
          <a:p>
            <a:r>
              <a:rPr lang="tr-TR" sz="1400" b="1" dirty="0" smtClean="0">
                <a:latin typeface="Arial" panose="020B0604020202020204" pitchFamily="34" charset="0"/>
                <a:cs typeface="Arial" panose="020B0604020202020204" pitchFamily="34" charset="0"/>
              </a:rPr>
              <a:t>Personel Hukuku Uygulamaları (3)</a:t>
            </a:r>
          </a:p>
          <a:p>
            <a:r>
              <a:rPr lang="tr-TR" sz="1400" b="1" dirty="0" smtClean="0">
                <a:latin typeface="Arial" panose="020B0604020202020204" pitchFamily="34" charset="0"/>
                <a:cs typeface="Arial" panose="020B0604020202020204" pitchFamily="34" charset="0"/>
              </a:rPr>
              <a:t>Hukuki Dosyalama Ve Evrak İşlemleri (2)</a:t>
            </a:r>
          </a:p>
          <a:p>
            <a:pPr marL="0" indent="0">
              <a:buNone/>
            </a:pPr>
            <a:endParaRPr lang="tr-TR" sz="1400" b="1" dirty="0" smtClean="0">
              <a:latin typeface="Arial" panose="020B0604020202020204" pitchFamily="34" charset="0"/>
              <a:cs typeface="Arial" panose="020B0604020202020204" pitchFamily="34" charset="0"/>
            </a:endParaRPr>
          </a:p>
          <a:p>
            <a:r>
              <a:rPr lang="tr-TR" sz="1400" b="1" dirty="0" smtClean="0">
                <a:latin typeface="Arial" panose="020B0604020202020204" pitchFamily="34" charset="0"/>
                <a:cs typeface="Arial" panose="020B0604020202020204" pitchFamily="34" charset="0"/>
              </a:rPr>
              <a:t>İdare Hukuku Uygulamaları (2)</a:t>
            </a:r>
          </a:p>
          <a:p>
            <a:r>
              <a:rPr lang="tr-TR" sz="1400" b="1" dirty="0" smtClean="0">
                <a:latin typeface="Arial" panose="020B0604020202020204" pitchFamily="34" charset="0"/>
                <a:cs typeface="Arial" panose="020B0604020202020204" pitchFamily="34" charset="0"/>
              </a:rPr>
              <a:t>Cumhuriyet Başsavcılığı Kalem Hizmetleri (5)</a:t>
            </a:r>
          </a:p>
          <a:p>
            <a:r>
              <a:rPr lang="tr-TR" sz="1400" b="1" dirty="0" smtClean="0">
                <a:latin typeface="Arial" panose="020B0604020202020204" pitchFamily="34" charset="0"/>
                <a:cs typeface="Arial" panose="020B0604020202020204" pitchFamily="34" charset="0"/>
              </a:rPr>
              <a:t>Ceza Ve Ceza Muhakemesi Hukuku Uygulamaları (3)</a:t>
            </a:r>
          </a:p>
          <a:p>
            <a:r>
              <a:rPr lang="tr-TR" sz="1400" b="1" dirty="0" smtClean="0">
                <a:latin typeface="Arial" panose="020B0604020202020204" pitchFamily="34" charset="0"/>
                <a:cs typeface="Arial" panose="020B0604020202020204" pitchFamily="34" charset="0"/>
              </a:rPr>
              <a:t>Kalem Hizmetleri (*) (7)</a:t>
            </a:r>
          </a:p>
          <a:p>
            <a:pPr marL="0" indent="0">
              <a:buNone/>
            </a:pPr>
            <a:endParaRPr lang="tr-TR" sz="1400" b="1" dirty="0" smtClean="0">
              <a:latin typeface="Arial" panose="020B0604020202020204" pitchFamily="34" charset="0"/>
              <a:cs typeface="Arial" panose="020B0604020202020204" pitchFamily="34" charset="0"/>
            </a:endParaRPr>
          </a:p>
          <a:p>
            <a:r>
              <a:rPr lang="tr-TR" sz="1400" b="1" dirty="0" smtClean="0">
                <a:latin typeface="Arial" panose="020B0604020202020204" pitchFamily="34" charset="0"/>
                <a:cs typeface="Arial" panose="020B0604020202020204" pitchFamily="34" charset="0"/>
              </a:rPr>
              <a:t> İşletmelerde Mesleki Eğitim (*) (24)</a:t>
            </a:r>
            <a:endParaRPr lang="tr-TR" sz="1400" b="1" dirty="0">
              <a:latin typeface="Arial" panose="020B0604020202020204" pitchFamily="34" charset="0"/>
              <a:cs typeface="Arial" panose="020B0604020202020204" pitchFamily="34" charset="0"/>
            </a:endParaRPr>
          </a:p>
          <a:p>
            <a:r>
              <a:rPr lang="tr-TR" sz="1400" b="1" dirty="0">
                <a:latin typeface="Arial" panose="020B0604020202020204" pitchFamily="34" charset="0"/>
                <a:cs typeface="Arial" panose="020B0604020202020204" pitchFamily="34" charset="0"/>
              </a:rPr>
              <a:t>Akademik Destek </a:t>
            </a:r>
            <a:r>
              <a:rPr lang="tr-TR" sz="1400" b="1" dirty="0" smtClean="0">
                <a:latin typeface="Arial" panose="020B0604020202020204" pitchFamily="34" charset="0"/>
                <a:cs typeface="Arial" panose="020B0604020202020204" pitchFamily="34" charset="0"/>
              </a:rPr>
              <a:t>Dersler (31)</a:t>
            </a:r>
          </a:p>
        </p:txBody>
      </p:sp>
      <p:sp>
        <p:nvSpPr>
          <p:cNvPr id="4" name="Sağ Ok 3"/>
          <p:cNvSpPr/>
          <p:nvPr/>
        </p:nvSpPr>
        <p:spPr>
          <a:xfrm>
            <a:off x="553452" y="709864"/>
            <a:ext cx="2646947" cy="625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9. SINIF DERLERİ</a:t>
            </a:r>
            <a:endParaRPr lang="tr-TR" dirty="0"/>
          </a:p>
        </p:txBody>
      </p:sp>
      <p:sp>
        <p:nvSpPr>
          <p:cNvPr id="6" name="Sağ Ok 5"/>
          <p:cNvSpPr/>
          <p:nvPr/>
        </p:nvSpPr>
        <p:spPr>
          <a:xfrm>
            <a:off x="553451" y="2273969"/>
            <a:ext cx="2646947" cy="625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10. SINIF DERLERİ</a:t>
            </a:r>
            <a:endParaRPr lang="tr-TR" dirty="0"/>
          </a:p>
        </p:txBody>
      </p:sp>
      <p:sp>
        <p:nvSpPr>
          <p:cNvPr id="7" name="Sağ Ok 6"/>
          <p:cNvSpPr/>
          <p:nvPr/>
        </p:nvSpPr>
        <p:spPr>
          <a:xfrm>
            <a:off x="553451" y="4162926"/>
            <a:ext cx="2646947" cy="625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11. SINIF DERLERİ</a:t>
            </a:r>
            <a:endParaRPr lang="tr-TR" dirty="0"/>
          </a:p>
        </p:txBody>
      </p:sp>
      <p:sp>
        <p:nvSpPr>
          <p:cNvPr id="8" name="Sağ Ok 7"/>
          <p:cNvSpPr/>
          <p:nvPr/>
        </p:nvSpPr>
        <p:spPr>
          <a:xfrm>
            <a:off x="553451" y="5578643"/>
            <a:ext cx="2646947" cy="625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12. SINIF DERLERİ</a:t>
            </a:r>
            <a:endParaRPr lang="tr-TR" dirty="0"/>
          </a:p>
        </p:txBody>
      </p:sp>
    </p:spTree>
    <p:extLst>
      <p:ext uri="{BB962C8B-B14F-4D97-AF65-F5344CB8AC3E}">
        <p14:creationId xmlns:p14="http://schemas.microsoft.com/office/powerpoint/2010/main" xmlns="" val="24221490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52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3">
                                            <p:txEl>
                                              <p:pRg st="0" end="0"/>
                                            </p:txEl>
                                          </p:spTgt>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23" dur="500" fill="hold"/>
                                        <p:tgtEl>
                                          <p:spTgt spid="3">
                                            <p:txEl>
                                              <p:pRg st="1" end="1"/>
                                            </p:tx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30" dur="500" fill="hold"/>
                                        <p:tgtEl>
                                          <p:spTgt spid="3">
                                            <p:txEl>
                                              <p:pRg st="2" end="2"/>
                                            </p:txEl>
                                          </p:spTgt>
                                        </p:tgtEl>
                                        <p:attrNameLst>
                                          <p:attrName>ppt_y</p:attrName>
                                        </p:attrNameLst>
                                      </p:cBhvr>
                                      <p:tavLst>
                                        <p:tav tm="0">
                                          <p:val>
                                            <p:fltVal val="0.5"/>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53" presetClass="entr" presetSubtype="528"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anim calcmode="lin" valueType="num">
                                      <p:cBhvr>
                                        <p:cTn id="41" dur="5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42" dur="500" fill="hold"/>
                                        <p:tgtEl>
                                          <p:spTgt spid="3">
                                            <p:txEl>
                                              <p:pRg st="4" end="4"/>
                                            </p:txEl>
                                          </p:spTgt>
                                        </p:tgtEl>
                                        <p:attrNameLst>
                                          <p:attrName>ppt_y</p:attrName>
                                        </p:attrNameLst>
                                      </p:cBhvr>
                                      <p:tavLst>
                                        <p:tav tm="0">
                                          <p:val>
                                            <p:fltVal val="0.5"/>
                                          </p:val>
                                        </p:tav>
                                        <p:tav tm="100000">
                                          <p:val>
                                            <p:strVal val="#ppt_y"/>
                                          </p:val>
                                        </p:tav>
                                      </p:tavLst>
                                    </p:anim>
                                  </p:childTnLst>
                                </p:cTn>
                              </p:par>
                              <p:par>
                                <p:cTn id="43" presetID="53" presetClass="entr" presetSubtype="528" fill="hold" grpId="0"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p:cTn id="4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3">
                                            <p:txEl>
                                              <p:pRg st="5" end="5"/>
                                            </p:txEl>
                                          </p:spTgt>
                                        </p:tgtEl>
                                      </p:cBhvr>
                                    </p:animEffect>
                                    <p:anim calcmode="lin" valueType="num">
                                      <p:cBhvr>
                                        <p:cTn id="48" dur="500" fill="hold"/>
                                        <p:tgtEl>
                                          <p:spTgt spid="3">
                                            <p:txEl>
                                              <p:pRg st="5" end="5"/>
                                            </p:txEl>
                                          </p:spTgt>
                                        </p:tgtEl>
                                        <p:attrNameLst>
                                          <p:attrName>ppt_x</p:attrName>
                                        </p:attrNameLst>
                                      </p:cBhvr>
                                      <p:tavLst>
                                        <p:tav tm="0">
                                          <p:val>
                                            <p:fltVal val="0.5"/>
                                          </p:val>
                                        </p:tav>
                                        <p:tav tm="100000">
                                          <p:val>
                                            <p:strVal val="#ppt_x"/>
                                          </p:val>
                                        </p:tav>
                                      </p:tavLst>
                                    </p:anim>
                                    <p:anim calcmode="lin" valueType="num">
                                      <p:cBhvr>
                                        <p:cTn id="49" dur="500" fill="hold"/>
                                        <p:tgtEl>
                                          <p:spTgt spid="3">
                                            <p:txEl>
                                              <p:pRg st="5" end="5"/>
                                            </p:tx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calcmode="lin" valueType="num">
                                      <p:cBhvr>
                                        <p:cTn id="5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4" dur="500"/>
                                        <p:tgtEl>
                                          <p:spTgt spid="3">
                                            <p:txEl>
                                              <p:pRg st="6" end="6"/>
                                            </p:txEl>
                                          </p:spTgt>
                                        </p:tgtEl>
                                      </p:cBhvr>
                                    </p:animEffect>
                                    <p:anim calcmode="lin" valueType="num">
                                      <p:cBhvr>
                                        <p:cTn id="55" dur="500" fill="hold"/>
                                        <p:tgtEl>
                                          <p:spTgt spid="3">
                                            <p:txEl>
                                              <p:pRg st="6" end="6"/>
                                            </p:txEl>
                                          </p:spTgt>
                                        </p:tgtEl>
                                        <p:attrNameLst>
                                          <p:attrName>ppt_x</p:attrName>
                                        </p:attrNameLst>
                                      </p:cBhvr>
                                      <p:tavLst>
                                        <p:tav tm="0">
                                          <p:val>
                                            <p:fltVal val="0.5"/>
                                          </p:val>
                                        </p:tav>
                                        <p:tav tm="100000">
                                          <p:val>
                                            <p:strVal val="#ppt_x"/>
                                          </p:val>
                                        </p:tav>
                                      </p:tavLst>
                                    </p:anim>
                                    <p:anim calcmode="lin" valueType="num">
                                      <p:cBhvr>
                                        <p:cTn id="56" dur="500" fill="hold"/>
                                        <p:tgtEl>
                                          <p:spTgt spid="3">
                                            <p:txEl>
                                              <p:pRg st="6" end="6"/>
                                            </p:txEl>
                                          </p:spTgt>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p:cTn id="5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1" dur="500"/>
                                        <p:tgtEl>
                                          <p:spTgt spid="3">
                                            <p:txEl>
                                              <p:pRg st="7" end="7"/>
                                            </p:txEl>
                                          </p:spTgt>
                                        </p:tgtEl>
                                      </p:cBhvr>
                                    </p:animEffect>
                                    <p:anim calcmode="lin" valueType="num">
                                      <p:cBhvr>
                                        <p:cTn id="62" dur="500" fill="hold"/>
                                        <p:tgtEl>
                                          <p:spTgt spid="3">
                                            <p:txEl>
                                              <p:pRg st="7" end="7"/>
                                            </p:txEl>
                                          </p:spTgt>
                                        </p:tgtEl>
                                        <p:attrNameLst>
                                          <p:attrName>ppt_x</p:attrName>
                                        </p:attrNameLst>
                                      </p:cBhvr>
                                      <p:tavLst>
                                        <p:tav tm="0">
                                          <p:val>
                                            <p:fltVal val="0.5"/>
                                          </p:val>
                                        </p:tav>
                                        <p:tav tm="100000">
                                          <p:val>
                                            <p:strVal val="#ppt_x"/>
                                          </p:val>
                                        </p:tav>
                                      </p:tavLst>
                                    </p:anim>
                                    <p:anim calcmode="lin" valueType="num">
                                      <p:cBhvr>
                                        <p:cTn id="63" dur="500" fill="hold"/>
                                        <p:tgtEl>
                                          <p:spTgt spid="3">
                                            <p:txEl>
                                              <p:pRg st="7" end="7"/>
                                            </p:txEl>
                                          </p:spTgt>
                                        </p:tgtEl>
                                        <p:attrNameLst>
                                          <p:attrName>ppt_y</p:attrName>
                                        </p:attrNameLst>
                                      </p:cBhvr>
                                      <p:tavLst>
                                        <p:tav tm="0">
                                          <p:val>
                                            <p:fltVal val="0.5"/>
                                          </p:val>
                                        </p:tav>
                                        <p:tav tm="100000">
                                          <p:val>
                                            <p:strVal val="#ppt_y"/>
                                          </p:val>
                                        </p:tav>
                                      </p:tavLst>
                                    </p:anim>
                                  </p:childTnLst>
                                </p:cTn>
                              </p:par>
                              <p:par>
                                <p:cTn id="64" presetID="53" presetClass="entr" presetSubtype="528" fill="hold" grpId="0" nodeType="with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 calcmode="lin" valueType="num">
                                      <p:cBhvr>
                                        <p:cTn id="66"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7"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8" dur="500"/>
                                        <p:tgtEl>
                                          <p:spTgt spid="3">
                                            <p:txEl>
                                              <p:pRg st="8" end="8"/>
                                            </p:txEl>
                                          </p:spTgt>
                                        </p:tgtEl>
                                      </p:cBhvr>
                                    </p:animEffect>
                                    <p:anim calcmode="lin" valueType="num">
                                      <p:cBhvr>
                                        <p:cTn id="69" dur="500" fill="hold"/>
                                        <p:tgtEl>
                                          <p:spTgt spid="3">
                                            <p:txEl>
                                              <p:pRg st="8" end="8"/>
                                            </p:txEl>
                                          </p:spTgt>
                                        </p:tgtEl>
                                        <p:attrNameLst>
                                          <p:attrName>ppt_x</p:attrName>
                                        </p:attrNameLst>
                                      </p:cBhvr>
                                      <p:tavLst>
                                        <p:tav tm="0">
                                          <p:val>
                                            <p:fltVal val="0.5"/>
                                          </p:val>
                                        </p:tav>
                                        <p:tav tm="100000">
                                          <p:val>
                                            <p:strVal val="#ppt_x"/>
                                          </p:val>
                                        </p:tav>
                                      </p:tavLst>
                                    </p:anim>
                                    <p:anim calcmode="lin" valueType="num">
                                      <p:cBhvr>
                                        <p:cTn id="70" dur="500" fill="hold"/>
                                        <p:tgtEl>
                                          <p:spTgt spid="3">
                                            <p:txEl>
                                              <p:pRg st="8" end="8"/>
                                            </p:txEl>
                                          </p:spTgt>
                                        </p:tgtEl>
                                        <p:attrNameLst>
                                          <p:attrName>ppt_y</p:attrName>
                                        </p:attrNameLst>
                                      </p:cBhvr>
                                      <p:tavLst>
                                        <p:tav tm="0">
                                          <p:val>
                                            <p:fltVal val="0.5"/>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0-#ppt_w/2"/>
                                          </p:val>
                                        </p:tav>
                                        <p:tav tm="100000">
                                          <p:val>
                                            <p:strVal val="#ppt_x"/>
                                          </p:val>
                                        </p:tav>
                                      </p:tavLst>
                                    </p:anim>
                                    <p:anim calcmode="lin" valueType="num">
                                      <p:cBhvr additive="base">
                                        <p:cTn id="74" dur="500" fill="hold"/>
                                        <p:tgtEl>
                                          <p:spTgt spid="7"/>
                                        </p:tgtEl>
                                        <p:attrNameLst>
                                          <p:attrName>ppt_y</p:attrName>
                                        </p:attrNameLst>
                                      </p:cBhvr>
                                      <p:tavLst>
                                        <p:tav tm="0">
                                          <p:val>
                                            <p:strVal val="#ppt_y"/>
                                          </p:val>
                                        </p:tav>
                                        <p:tav tm="100000">
                                          <p:val>
                                            <p:strVal val="#ppt_y"/>
                                          </p:val>
                                        </p:tav>
                                      </p:tavLst>
                                    </p:anim>
                                  </p:childTnLst>
                                </p:cTn>
                              </p:par>
                            </p:childTnLst>
                          </p:cTn>
                        </p:par>
                        <p:par>
                          <p:cTn id="75" fill="hold">
                            <p:stCondLst>
                              <p:cond delay="1500"/>
                            </p:stCondLst>
                            <p:childTnLst>
                              <p:par>
                                <p:cTn id="76" presetID="53" presetClass="entr" presetSubtype="528" fill="hold" grpId="0" nodeType="afterEffect">
                                  <p:stCondLst>
                                    <p:cond delay="0"/>
                                  </p:stCondLst>
                                  <p:childTnLst>
                                    <p:set>
                                      <p:cBhvr>
                                        <p:cTn id="77" dur="1" fill="hold">
                                          <p:stCondLst>
                                            <p:cond delay="0"/>
                                          </p:stCondLst>
                                        </p:cTn>
                                        <p:tgtEl>
                                          <p:spTgt spid="3">
                                            <p:txEl>
                                              <p:pRg st="10" end="10"/>
                                            </p:txEl>
                                          </p:spTgt>
                                        </p:tgtEl>
                                        <p:attrNameLst>
                                          <p:attrName>style.visibility</p:attrName>
                                        </p:attrNameLst>
                                      </p:cBhvr>
                                      <p:to>
                                        <p:strVal val="visible"/>
                                      </p:to>
                                    </p:set>
                                    <p:anim calcmode="lin" valueType="num">
                                      <p:cBhvr>
                                        <p:cTn id="78"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9"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80" dur="500"/>
                                        <p:tgtEl>
                                          <p:spTgt spid="3">
                                            <p:txEl>
                                              <p:pRg st="10" end="10"/>
                                            </p:txEl>
                                          </p:spTgt>
                                        </p:tgtEl>
                                      </p:cBhvr>
                                    </p:animEffect>
                                    <p:anim calcmode="lin" valueType="num">
                                      <p:cBhvr>
                                        <p:cTn id="81" dur="500" fill="hold"/>
                                        <p:tgtEl>
                                          <p:spTgt spid="3">
                                            <p:txEl>
                                              <p:pRg st="10" end="10"/>
                                            </p:txEl>
                                          </p:spTgt>
                                        </p:tgtEl>
                                        <p:attrNameLst>
                                          <p:attrName>ppt_x</p:attrName>
                                        </p:attrNameLst>
                                      </p:cBhvr>
                                      <p:tavLst>
                                        <p:tav tm="0">
                                          <p:val>
                                            <p:fltVal val="0.5"/>
                                          </p:val>
                                        </p:tav>
                                        <p:tav tm="100000">
                                          <p:val>
                                            <p:strVal val="#ppt_x"/>
                                          </p:val>
                                        </p:tav>
                                      </p:tavLst>
                                    </p:anim>
                                    <p:anim calcmode="lin" valueType="num">
                                      <p:cBhvr>
                                        <p:cTn id="82" dur="500" fill="hold"/>
                                        <p:tgtEl>
                                          <p:spTgt spid="3">
                                            <p:txEl>
                                              <p:pRg st="10" end="10"/>
                                            </p:txEl>
                                          </p:spTgt>
                                        </p:tgtEl>
                                        <p:attrNameLst>
                                          <p:attrName>ppt_y</p:attrName>
                                        </p:attrNameLst>
                                      </p:cBhvr>
                                      <p:tavLst>
                                        <p:tav tm="0">
                                          <p:val>
                                            <p:fltVal val="0.5"/>
                                          </p:val>
                                        </p:tav>
                                        <p:tav tm="100000">
                                          <p:val>
                                            <p:strVal val="#ppt_y"/>
                                          </p:val>
                                        </p:tav>
                                      </p:tavLst>
                                    </p:anim>
                                  </p:childTnLst>
                                </p:cTn>
                              </p:par>
                              <p:par>
                                <p:cTn id="83" presetID="53" presetClass="entr" presetSubtype="528" fill="hold" grpId="0" nodeType="withEffect">
                                  <p:stCondLst>
                                    <p:cond delay="0"/>
                                  </p:stCondLst>
                                  <p:childTnLst>
                                    <p:set>
                                      <p:cBhvr>
                                        <p:cTn id="84" dur="1" fill="hold">
                                          <p:stCondLst>
                                            <p:cond delay="0"/>
                                          </p:stCondLst>
                                        </p:cTn>
                                        <p:tgtEl>
                                          <p:spTgt spid="3">
                                            <p:txEl>
                                              <p:pRg st="11" end="11"/>
                                            </p:txEl>
                                          </p:spTgt>
                                        </p:tgtEl>
                                        <p:attrNameLst>
                                          <p:attrName>style.visibility</p:attrName>
                                        </p:attrNameLst>
                                      </p:cBhvr>
                                      <p:to>
                                        <p:strVal val="visible"/>
                                      </p:to>
                                    </p:set>
                                    <p:anim calcmode="lin" valueType="num">
                                      <p:cBhvr>
                                        <p:cTn id="85"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86"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87" dur="500"/>
                                        <p:tgtEl>
                                          <p:spTgt spid="3">
                                            <p:txEl>
                                              <p:pRg st="11" end="11"/>
                                            </p:txEl>
                                          </p:spTgt>
                                        </p:tgtEl>
                                      </p:cBhvr>
                                    </p:animEffect>
                                    <p:anim calcmode="lin" valueType="num">
                                      <p:cBhvr>
                                        <p:cTn id="88" dur="500" fill="hold"/>
                                        <p:tgtEl>
                                          <p:spTgt spid="3">
                                            <p:txEl>
                                              <p:pRg st="11" end="11"/>
                                            </p:txEl>
                                          </p:spTgt>
                                        </p:tgtEl>
                                        <p:attrNameLst>
                                          <p:attrName>ppt_x</p:attrName>
                                        </p:attrNameLst>
                                      </p:cBhvr>
                                      <p:tavLst>
                                        <p:tav tm="0">
                                          <p:val>
                                            <p:fltVal val="0.5"/>
                                          </p:val>
                                        </p:tav>
                                        <p:tav tm="100000">
                                          <p:val>
                                            <p:strVal val="#ppt_x"/>
                                          </p:val>
                                        </p:tav>
                                      </p:tavLst>
                                    </p:anim>
                                    <p:anim calcmode="lin" valueType="num">
                                      <p:cBhvr>
                                        <p:cTn id="89" dur="500" fill="hold"/>
                                        <p:tgtEl>
                                          <p:spTgt spid="3">
                                            <p:txEl>
                                              <p:pRg st="11" end="11"/>
                                            </p:txEl>
                                          </p:spTgt>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0"/>
                                  </p:stCondLst>
                                  <p:childTnLst>
                                    <p:set>
                                      <p:cBhvr>
                                        <p:cTn id="91" dur="1" fill="hold">
                                          <p:stCondLst>
                                            <p:cond delay="0"/>
                                          </p:stCondLst>
                                        </p:cTn>
                                        <p:tgtEl>
                                          <p:spTgt spid="3">
                                            <p:txEl>
                                              <p:pRg st="12" end="12"/>
                                            </p:txEl>
                                          </p:spTgt>
                                        </p:tgtEl>
                                        <p:attrNameLst>
                                          <p:attrName>style.visibility</p:attrName>
                                        </p:attrNameLst>
                                      </p:cBhvr>
                                      <p:to>
                                        <p:strVal val="visible"/>
                                      </p:to>
                                    </p:set>
                                    <p:anim calcmode="lin" valueType="num">
                                      <p:cBhvr>
                                        <p:cTn id="92"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93"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94" dur="500"/>
                                        <p:tgtEl>
                                          <p:spTgt spid="3">
                                            <p:txEl>
                                              <p:pRg st="12" end="12"/>
                                            </p:txEl>
                                          </p:spTgt>
                                        </p:tgtEl>
                                      </p:cBhvr>
                                    </p:animEffect>
                                    <p:anim calcmode="lin" valueType="num">
                                      <p:cBhvr>
                                        <p:cTn id="95" dur="500" fill="hold"/>
                                        <p:tgtEl>
                                          <p:spTgt spid="3">
                                            <p:txEl>
                                              <p:pRg st="12" end="12"/>
                                            </p:txEl>
                                          </p:spTgt>
                                        </p:tgtEl>
                                        <p:attrNameLst>
                                          <p:attrName>ppt_x</p:attrName>
                                        </p:attrNameLst>
                                      </p:cBhvr>
                                      <p:tavLst>
                                        <p:tav tm="0">
                                          <p:val>
                                            <p:fltVal val="0.5"/>
                                          </p:val>
                                        </p:tav>
                                        <p:tav tm="100000">
                                          <p:val>
                                            <p:strVal val="#ppt_x"/>
                                          </p:val>
                                        </p:tav>
                                      </p:tavLst>
                                    </p:anim>
                                    <p:anim calcmode="lin" valueType="num">
                                      <p:cBhvr>
                                        <p:cTn id="96" dur="500" fill="hold"/>
                                        <p:tgtEl>
                                          <p:spTgt spid="3">
                                            <p:txEl>
                                              <p:pRg st="12" end="12"/>
                                            </p:tx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3">
                                            <p:txEl>
                                              <p:pRg st="13" end="13"/>
                                            </p:txEl>
                                          </p:spTgt>
                                        </p:tgtEl>
                                        <p:attrNameLst>
                                          <p:attrName>style.visibility</p:attrName>
                                        </p:attrNameLst>
                                      </p:cBhvr>
                                      <p:to>
                                        <p:strVal val="visible"/>
                                      </p:to>
                                    </p:set>
                                    <p:anim calcmode="lin" valueType="num">
                                      <p:cBhvr>
                                        <p:cTn id="99" dur="5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100" dur="500" fill="hold"/>
                                        <p:tgtEl>
                                          <p:spTgt spid="3">
                                            <p:txEl>
                                              <p:pRg st="13" end="13"/>
                                            </p:txEl>
                                          </p:spTgt>
                                        </p:tgtEl>
                                        <p:attrNameLst>
                                          <p:attrName>ppt_h</p:attrName>
                                        </p:attrNameLst>
                                      </p:cBhvr>
                                      <p:tavLst>
                                        <p:tav tm="0">
                                          <p:val>
                                            <p:fltVal val="0"/>
                                          </p:val>
                                        </p:tav>
                                        <p:tav tm="100000">
                                          <p:val>
                                            <p:strVal val="#ppt_h"/>
                                          </p:val>
                                        </p:tav>
                                      </p:tavLst>
                                    </p:anim>
                                    <p:animEffect transition="in" filter="fade">
                                      <p:cBhvr>
                                        <p:cTn id="101" dur="500"/>
                                        <p:tgtEl>
                                          <p:spTgt spid="3">
                                            <p:txEl>
                                              <p:pRg st="13" end="13"/>
                                            </p:txEl>
                                          </p:spTgt>
                                        </p:tgtEl>
                                      </p:cBhvr>
                                    </p:animEffect>
                                    <p:anim calcmode="lin" valueType="num">
                                      <p:cBhvr>
                                        <p:cTn id="102" dur="500" fill="hold"/>
                                        <p:tgtEl>
                                          <p:spTgt spid="3">
                                            <p:txEl>
                                              <p:pRg st="13" end="13"/>
                                            </p:txEl>
                                          </p:spTgt>
                                        </p:tgtEl>
                                        <p:attrNameLst>
                                          <p:attrName>ppt_x</p:attrName>
                                        </p:attrNameLst>
                                      </p:cBhvr>
                                      <p:tavLst>
                                        <p:tav tm="0">
                                          <p:val>
                                            <p:fltVal val="0.5"/>
                                          </p:val>
                                        </p:tav>
                                        <p:tav tm="100000">
                                          <p:val>
                                            <p:strVal val="#ppt_x"/>
                                          </p:val>
                                        </p:tav>
                                      </p:tavLst>
                                    </p:anim>
                                    <p:anim calcmode="lin" valueType="num">
                                      <p:cBhvr>
                                        <p:cTn id="103" dur="500" fill="hold"/>
                                        <p:tgtEl>
                                          <p:spTgt spid="3">
                                            <p:txEl>
                                              <p:pRg st="13" end="13"/>
                                            </p:txEl>
                                          </p:spTgt>
                                        </p:tgtEl>
                                        <p:attrNameLst>
                                          <p:attrName>ppt_y</p:attrName>
                                        </p:attrNameLst>
                                      </p:cBhvr>
                                      <p:tavLst>
                                        <p:tav tm="0">
                                          <p:val>
                                            <p:fltVal val="0.5"/>
                                          </p:val>
                                        </p:tav>
                                        <p:tav tm="100000">
                                          <p:val>
                                            <p:strVal val="#ppt_y"/>
                                          </p:val>
                                        </p:tav>
                                      </p:tavLst>
                                    </p:anim>
                                  </p:childTnLst>
                                </p:cTn>
                              </p:par>
                              <p:par>
                                <p:cTn id="104" presetID="2" presetClass="entr" presetSubtype="2" fill="hold" grpId="0" nodeType="withEffect">
                                  <p:stCondLst>
                                    <p:cond delay="0"/>
                                  </p:stCondLst>
                                  <p:childTnLst>
                                    <p:set>
                                      <p:cBhvr>
                                        <p:cTn id="105" dur="1" fill="hold">
                                          <p:stCondLst>
                                            <p:cond delay="0"/>
                                          </p:stCondLst>
                                        </p:cTn>
                                        <p:tgtEl>
                                          <p:spTgt spid="8"/>
                                        </p:tgtEl>
                                        <p:attrNameLst>
                                          <p:attrName>style.visibility</p:attrName>
                                        </p:attrNameLst>
                                      </p:cBhvr>
                                      <p:to>
                                        <p:strVal val="visible"/>
                                      </p:to>
                                    </p:set>
                                    <p:anim calcmode="lin" valueType="num">
                                      <p:cBhvr additive="base">
                                        <p:cTn id="106" dur="500" fill="hold"/>
                                        <p:tgtEl>
                                          <p:spTgt spid="8"/>
                                        </p:tgtEl>
                                        <p:attrNameLst>
                                          <p:attrName>ppt_x</p:attrName>
                                        </p:attrNameLst>
                                      </p:cBhvr>
                                      <p:tavLst>
                                        <p:tav tm="0">
                                          <p:val>
                                            <p:strVal val="1+#ppt_w/2"/>
                                          </p:val>
                                        </p:tav>
                                        <p:tav tm="100000">
                                          <p:val>
                                            <p:strVal val="#ppt_x"/>
                                          </p:val>
                                        </p:tav>
                                      </p:tavLst>
                                    </p:anim>
                                    <p:anim calcmode="lin" valueType="num">
                                      <p:cBhvr additive="base">
                                        <p:cTn id="107" dur="500" fill="hold"/>
                                        <p:tgtEl>
                                          <p:spTgt spid="8"/>
                                        </p:tgtEl>
                                        <p:attrNameLst>
                                          <p:attrName>ppt_y</p:attrName>
                                        </p:attrNameLst>
                                      </p:cBhvr>
                                      <p:tavLst>
                                        <p:tav tm="0">
                                          <p:val>
                                            <p:strVal val="#ppt_y"/>
                                          </p:val>
                                        </p:tav>
                                        <p:tav tm="100000">
                                          <p:val>
                                            <p:strVal val="#ppt_y"/>
                                          </p:val>
                                        </p:tav>
                                      </p:tavLst>
                                    </p:anim>
                                  </p:childTnLst>
                                </p:cTn>
                              </p:par>
                            </p:childTnLst>
                          </p:cTn>
                        </p:par>
                        <p:par>
                          <p:cTn id="108" fill="hold">
                            <p:stCondLst>
                              <p:cond delay="2000"/>
                            </p:stCondLst>
                            <p:childTnLst>
                              <p:par>
                                <p:cTn id="109" presetID="53" presetClass="entr" presetSubtype="528" fill="hold" grpId="0" nodeType="afterEffect">
                                  <p:stCondLst>
                                    <p:cond delay="0"/>
                                  </p:stCondLst>
                                  <p:childTnLst>
                                    <p:set>
                                      <p:cBhvr>
                                        <p:cTn id="110" dur="1" fill="hold">
                                          <p:stCondLst>
                                            <p:cond delay="0"/>
                                          </p:stCondLst>
                                        </p:cTn>
                                        <p:tgtEl>
                                          <p:spTgt spid="3">
                                            <p:txEl>
                                              <p:pRg st="15" end="15"/>
                                            </p:txEl>
                                          </p:spTgt>
                                        </p:tgtEl>
                                        <p:attrNameLst>
                                          <p:attrName>style.visibility</p:attrName>
                                        </p:attrNameLst>
                                      </p:cBhvr>
                                      <p:to>
                                        <p:strVal val="visible"/>
                                      </p:to>
                                    </p:set>
                                    <p:anim calcmode="lin" valueType="num">
                                      <p:cBhvr>
                                        <p:cTn id="111" dur="500" fill="hold"/>
                                        <p:tgtEl>
                                          <p:spTgt spid="3">
                                            <p:txEl>
                                              <p:pRg st="15" end="15"/>
                                            </p:txEl>
                                          </p:spTgt>
                                        </p:tgtEl>
                                        <p:attrNameLst>
                                          <p:attrName>ppt_w</p:attrName>
                                        </p:attrNameLst>
                                      </p:cBhvr>
                                      <p:tavLst>
                                        <p:tav tm="0">
                                          <p:val>
                                            <p:fltVal val="0"/>
                                          </p:val>
                                        </p:tav>
                                        <p:tav tm="100000">
                                          <p:val>
                                            <p:strVal val="#ppt_w"/>
                                          </p:val>
                                        </p:tav>
                                      </p:tavLst>
                                    </p:anim>
                                    <p:anim calcmode="lin" valueType="num">
                                      <p:cBhvr>
                                        <p:cTn id="112" dur="500" fill="hold"/>
                                        <p:tgtEl>
                                          <p:spTgt spid="3">
                                            <p:txEl>
                                              <p:pRg st="15" end="15"/>
                                            </p:txEl>
                                          </p:spTgt>
                                        </p:tgtEl>
                                        <p:attrNameLst>
                                          <p:attrName>ppt_h</p:attrName>
                                        </p:attrNameLst>
                                      </p:cBhvr>
                                      <p:tavLst>
                                        <p:tav tm="0">
                                          <p:val>
                                            <p:fltVal val="0"/>
                                          </p:val>
                                        </p:tav>
                                        <p:tav tm="100000">
                                          <p:val>
                                            <p:strVal val="#ppt_h"/>
                                          </p:val>
                                        </p:tav>
                                      </p:tavLst>
                                    </p:anim>
                                    <p:animEffect transition="in" filter="fade">
                                      <p:cBhvr>
                                        <p:cTn id="113" dur="500"/>
                                        <p:tgtEl>
                                          <p:spTgt spid="3">
                                            <p:txEl>
                                              <p:pRg st="15" end="15"/>
                                            </p:txEl>
                                          </p:spTgt>
                                        </p:tgtEl>
                                      </p:cBhvr>
                                    </p:animEffect>
                                    <p:anim calcmode="lin" valueType="num">
                                      <p:cBhvr>
                                        <p:cTn id="114" dur="500" fill="hold"/>
                                        <p:tgtEl>
                                          <p:spTgt spid="3">
                                            <p:txEl>
                                              <p:pRg st="15" end="15"/>
                                            </p:txEl>
                                          </p:spTgt>
                                        </p:tgtEl>
                                        <p:attrNameLst>
                                          <p:attrName>ppt_x</p:attrName>
                                        </p:attrNameLst>
                                      </p:cBhvr>
                                      <p:tavLst>
                                        <p:tav tm="0">
                                          <p:val>
                                            <p:fltVal val="0.5"/>
                                          </p:val>
                                        </p:tav>
                                        <p:tav tm="100000">
                                          <p:val>
                                            <p:strVal val="#ppt_x"/>
                                          </p:val>
                                        </p:tav>
                                      </p:tavLst>
                                    </p:anim>
                                    <p:anim calcmode="lin" valueType="num">
                                      <p:cBhvr>
                                        <p:cTn id="115" dur="500" fill="hold"/>
                                        <p:tgtEl>
                                          <p:spTgt spid="3">
                                            <p:txEl>
                                              <p:pRg st="15" end="15"/>
                                            </p:txEl>
                                          </p:spTgt>
                                        </p:tgtEl>
                                        <p:attrNameLst>
                                          <p:attrName>ppt_y</p:attrName>
                                        </p:attrNameLst>
                                      </p:cBhvr>
                                      <p:tavLst>
                                        <p:tav tm="0">
                                          <p:val>
                                            <p:fltVal val="0.5"/>
                                          </p:val>
                                        </p:tav>
                                        <p:tav tm="100000">
                                          <p:val>
                                            <p:strVal val="#ppt_y"/>
                                          </p:val>
                                        </p:tav>
                                      </p:tavLst>
                                    </p:anim>
                                  </p:childTnLst>
                                </p:cTn>
                              </p:par>
                              <p:par>
                                <p:cTn id="116" presetID="53" presetClass="entr" presetSubtype="528" fill="hold" grpId="0" nodeType="withEffect">
                                  <p:stCondLst>
                                    <p:cond delay="0"/>
                                  </p:stCondLst>
                                  <p:childTnLst>
                                    <p:set>
                                      <p:cBhvr>
                                        <p:cTn id="117" dur="1" fill="hold">
                                          <p:stCondLst>
                                            <p:cond delay="0"/>
                                          </p:stCondLst>
                                        </p:cTn>
                                        <p:tgtEl>
                                          <p:spTgt spid="3">
                                            <p:txEl>
                                              <p:pRg st="16" end="16"/>
                                            </p:txEl>
                                          </p:spTgt>
                                        </p:tgtEl>
                                        <p:attrNameLst>
                                          <p:attrName>style.visibility</p:attrName>
                                        </p:attrNameLst>
                                      </p:cBhvr>
                                      <p:to>
                                        <p:strVal val="visible"/>
                                      </p:to>
                                    </p:set>
                                    <p:anim calcmode="lin" valueType="num">
                                      <p:cBhvr>
                                        <p:cTn id="118" dur="500" fill="hold"/>
                                        <p:tgtEl>
                                          <p:spTgt spid="3">
                                            <p:txEl>
                                              <p:pRg st="16" end="16"/>
                                            </p:txEl>
                                          </p:spTgt>
                                        </p:tgtEl>
                                        <p:attrNameLst>
                                          <p:attrName>ppt_w</p:attrName>
                                        </p:attrNameLst>
                                      </p:cBhvr>
                                      <p:tavLst>
                                        <p:tav tm="0">
                                          <p:val>
                                            <p:fltVal val="0"/>
                                          </p:val>
                                        </p:tav>
                                        <p:tav tm="100000">
                                          <p:val>
                                            <p:strVal val="#ppt_w"/>
                                          </p:val>
                                        </p:tav>
                                      </p:tavLst>
                                    </p:anim>
                                    <p:anim calcmode="lin" valueType="num">
                                      <p:cBhvr>
                                        <p:cTn id="119" dur="500" fill="hold"/>
                                        <p:tgtEl>
                                          <p:spTgt spid="3">
                                            <p:txEl>
                                              <p:pRg st="16" end="16"/>
                                            </p:txEl>
                                          </p:spTgt>
                                        </p:tgtEl>
                                        <p:attrNameLst>
                                          <p:attrName>ppt_h</p:attrName>
                                        </p:attrNameLst>
                                      </p:cBhvr>
                                      <p:tavLst>
                                        <p:tav tm="0">
                                          <p:val>
                                            <p:fltVal val="0"/>
                                          </p:val>
                                        </p:tav>
                                        <p:tav tm="100000">
                                          <p:val>
                                            <p:strVal val="#ppt_h"/>
                                          </p:val>
                                        </p:tav>
                                      </p:tavLst>
                                    </p:anim>
                                    <p:animEffect transition="in" filter="fade">
                                      <p:cBhvr>
                                        <p:cTn id="120" dur="500"/>
                                        <p:tgtEl>
                                          <p:spTgt spid="3">
                                            <p:txEl>
                                              <p:pRg st="16" end="16"/>
                                            </p:txEl>
                                          </p:spTgt>
                                        </p:tgtEl>
                                      </p:cBhvr>
                                    </p:animEffect>
                                    <p:anim calcmode="lin" valueType="num">
                                      <p:cBhvr>
                                        <p:cTn id="121" dur="500" fill="hold"/>
                                        <p:tgtEl>
                                          <p:spTgt spid="3">
                                            <p:txEl>
                                              <p:pRg st="16" end="16"/>
                                            </p:txEl>
                                          </p:spTgt>
                                        </p:tgtEl>
                                        <p:attrNameLst>
                                          <p:attrName>ppt_x</p:attrName>
                                        </p:attrNameLst>
                                      </p:cBhvr>
                                      <p:tavLst>
                                        <p:tav tm="0">
                                          <p:val>
                                            <p:fltVal val="0.5"/>
                                          </p:val>
                                        </p:tav>
                                        <p:tav tm="100000">
                                          <p:val>
                                            <p:strVal val="#ppt_x"/>
                                          </p:val>
                                        </p:tav>
                                      </p:tavLst>
                                    </p:anim>
                                    <p:anim calcmode="lin" valueType="num">
                                      <p:cBhvr>
                                        <p:cTn id="122" dur="500" fill="hold"/>
                                        <p:tgtEl>
                                          <p:spTgt spid="3">
                                            <p:txEl>
                                              <p:pRg st="16" end="1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normAutofit fontScale="90000"/>
          </a:bodyPr>
          <a:lstStyle/>
          <a:p>
            <a:r>
              <a:rPr lang="tr-TR" dirty="0">
                <a:solidFill>
                  <a:srgbClr val="FF0000"/>
                </a:solidFill>
              </a:rPr>
              <a:t>MESLEKİ VE TEKNİK ANADOLU LİSESİ 12. SINIFTA</a:t>
            </a:r>
            <a:endParaRPr lang="tr-TR" dirty="0"/>
          </a:p>
        </p:txBody>
      </p:sp>
      <p:sp>
        <p:nvSpPr>
          <p:cNvPr id="9" name="İçerik Yer Tutucusu 8"/>
          <p:cNvSpPr>
            <a:spLocks noGrp="1"/>
          </p:cNvSpPr>
          <p:nvPr>
            <p:ph sz="half" idx="1"/>
          </p:nvPr>
        </p:nvSpPr>
        <p:spPr>
          <a:xfrm>
            <a:off x="737419" y="2487168"/>
            <a:ext cx="3777007" cy="3447288"/>
          </a:xfrm>
        </p:spPr>
        <p:txBody>
          <a:bodyPr>
            <a:normAutofit fontScale="92500" lnSpcReduction="10000"/>
          </a:bodyPr>
          <a:lstStyle/>
          <a:p>
            <a:pPr marL="0" indent="0">
              <a:buNone/>
            </a:pPr>
            <a:endParaRPr lang="tr-TR" b="1" dirty="0"/>
          </a:p>
          <a:p>
            <a:pPr marL="0" indent="0">
              <a:buNone/>
            </a:pPr>
            <a:endParaRPr lang="tr-TR" b="1" dirty="0" smtClean="0"/>
          </a:p>
          <a:p>
            <a:pPr marL="0" indent="0" algn="ctr">
              <a:buNone/>
            </a:pPr>
            <a:r>
              <a:rPr lang="tr-TR" sz="1800" b="1" dirty="0" smtClean="0"/>
              <a:t>İŞLETMEDE BECERİ</a:t>
            </a:r>
            <a:endParaRPr lang="tr-TR" sz="1800" b="1" dirty="0"/>
          </a:p>
          <a:p>
            <a:pPr marL="0" indent="0" algn="ctr">
              <a:buNone/>
            </a:pPr>
            <a:r>
              <a:rPr lang="tr-TR" sz="1800" b="1" dirty="0"/>
              <a:t> EĞİTİMİNE </a:t>
            </a:r>
            <a:r>
              <a:rPr lang="tr-TR" sz="1800" b="1" dirty="0" smtClean="0"/>
              <a:t>DEVAM ETMEK</a:t>
            </a:r>
            <a:endParaRPr lang="tr-TR" sz="1800" dirty="0"/>
          </a:p>
        </p:txBody>
      </p:sp>
      <p:sp>
        <p:nvSpPr>
          <p:cNvPr id="10" name="İçerik Yer Tutucusu 9"/>
          <p:cNvSpPr>
            <a:spLocks noGrp="1"/>
          </p:cNvSpPr>
          <p:nvPr>
            <p:ph sz="half" idx="2"/>
          </p:nvPr>
        </p:nvSpPr>
        <p:spPr>
          <a:xfrm>
            <a:off x="4645152" y="2487168"/>
            <a:ext cx="3746680" cy="3618664"/>
          </a:xfrm>
        </p:spPr>
        <p:txBody>
          <a:bodyPr>
            <a:normAutofit fontScale="92500" lnSpcReduction="10000"/>
          </a:bodyPr>
          <a:lstStyle/>
          <a:p>
            <a:pPr marL="0" indent="0">
              <a:buNone/>
            </a:pPr>
            <a:endParaRPr lang="tr-TR" b="1" dirty="0" smtClean="0"/>
          </a:p>
          <a:p>
            <a:pPr marL="0" indent="0">
              <a:buNone/>
            </a:pPr>
            <a:endParaRPr lang="tr-TR" b="1" dirty="0"/>
          </a:p>
          <a:p>
            <a:pPr marL="0" indent="0" algn="ctr">
              <a:lnSpc>
                <a:spcPct val="110000"/>
              </a:lnSpc>
              <a:buNone/>
            </a:pPr>
            <a:r>
              <a:rPr lang="tr-TR" sz="1600" b="1" dirty="0" smtClean="0"/>
              <a:t>KENDİNE </a:t>
            </a:r>
            <a:r>
              <a:rPr lang="tr-TR" sz="1600" b="1" dirty="0"/>
              <a:t>UYGUN </a:t>
            </a:r>
          </a:p>
          <a:p>
            <a:pPr marL="0" indent="0" algn="ctr">
              <a:lnSpc>
                <a:spcPct val="110000"/>
              </a:lnSpc>
              <a:buNone/>
            </a:pPr>
            <a:r>
              <a:rPr lang="tr-TR" sz="1600" b="1" dirty="0" smtClean="0"/>
              <a:t>ALANI SEÇEREK</a:t>
            </a:r>
          </a:p>
          <a:p>
            <a:pPr marL="0" indent="0" algn="ctr">
              <a:lnSpc>
                <a:spcPct val="110000"/>
              </a:lnSpc>
              <a:buNone/>
            </a:pPr>
            <a:r>
              <a:rPr lang="tr-TR" sz="1600" b="1" dirty="0" smtClean="0"/>
              <a:t>ÜNİVERSİTE SINAVINA</a:t>
            </a:r>
          </a:p>
          <a:p>
            <a:pPr marL="0" indent="0" algn="ctr">
              <a:lnSpc>
                <a:spcPct val="110000"/>
              </a:lnSpc>
              <a:buNone/>
            </a:pPr>
            <a:r>
              <a:rPr lang="tr-TR" sz="1600" b="1" dirty="0" smtClean="0"/>
              <a:t>YÖNELİK EĞİTİM ALMAK</a:t>
            </a:r>
          </a:p>
          <a:p>
            <a:pPr marL="0" indent="0" algn="ctr">
              <a:lnSpc>
                <a:spcPct val="110000"/>
              </a:lnSpc>
              <a:buNone/>
            </a:pPr>
            <a:r>
              <a:rPr lang="tr-TR" sz="1600" b="1" dirty="0" smtClean="0"/>
              <a:t>(SAY,EA,SÖZ,YD)</a:t>
            </a:r>
          </a:p>
          <a:p>
            <a:pPr marL="0" indent="0" algn="ctr">
              <a:lnSpc>
                <a:spcPct val="110000"/>
              </a:lnSpc>
              <a:buNone/>
            </a:pPr>
            <a:endParaRPr lang="tr-TR" sz="1600" b="1" dirty="0" smtClean="0"/>
          </a:p>
          <a:p>
            <a:pPr marL="0" indent="0" algn="ctr">
              <a:lnSpc>
                <a:spcPct val="110000"/>
              </a:lnSpc>
              <a:buNone/>
            </a:pPr>
            <a:r>
              <a:rPr lang="tr-TR" sz="1500" b="1" i="1" dirty="0" smtClean="0"/>
              <a:t>2. seçenekten yararlanmak için 9. 10.  ve 11. sınıf not ortalaması 70 ve üzeri olması gerekir.         </a:t>
            </a:r>
            <a:endParaRPr lang="tr-TR" sz="1500" i="1" dirty="0"/>
          </a:p>
        </p:txBody>
      </p:sp>
      <p:sp>
        <p:nvSpPr>
          <p:cNvPr id="11" name="Aşağı Ok 10"/>
          <p:cNvSpPr/>
          <p:nvPr/>
        </p:nvSpPr>
        <p:spPr>
          <a:xfrm>
            <a:off x="1973494" y="2042733"/>
            <a:ext cx="781665" cy="6209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Aşağı Ok 11"/>
          <p:cNvSpPr/>
          <p:nvPr/>
        </p:nvSpPr>
        <p:spPr>
          <a:xfrm>
            <a:off x="6033154" y="2055293"/>
            <a:ext cx="781665" cy="6209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Yuvarlatılmış Dikdörtgen 12"/>
          <p:cNvSpPr/>
          <p:nvPr/>
        </p:nvSpPr>
        <p:spPr>
          <a:xfrm>
            <a:off x="1376184" y="2676199"/>
            <a:ext cx="1976283" cy="510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smtClean="0">
                <a:solidFill>
                  <a:srgbClr val="FF0000"/>
                </a:solidFill>
              </a:rPr>
              <a:t>1. SEÇENEK</a:t>
            </a:r>
            <a:endParaRPr lang="tr-TR" sz="2000" b="1" dirty="0">
              <a:solidFill>
                <a:srgbClr val="FF0000"/>
              </a:solidFill>
            </a:endParaRPr>
          </a:p>
        </p:txBody>
      </p:sp>
      <p:sp>
        <p:nvSpPr>
          <p:cNvPr id="14" name="Yuvarlatılmış Dikdörtgen 13"/>
          <p:cNvSpPr/>
          <p:nvPr/>
        </p:nvSpPr>
        <p:spPr>
          <a:xfrm>
            <a:off x="5435844" y="2639678"/>
            <a:ext cx="1976283" cy="510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rgbClr val="FF0000"/>
                </a:solidFill>
              </a:rPr>
              <a:t>2</a:t>
            </a:r>
            <a:r>
              <a:rPr lang="tr-TR" sz="2000" b="1" dirty="0" smtClean="0">
                <a:solidFill>
                  <a:srgbClr val="FF0000"/>
                </a:solidFill>
              </a:rPr>
              <a:t>. SEÇENEK</a:t>
            </a:r>
            <a:endParaRPr lang="tr-TR" sz="2000" b="1" dirty="0">
              <a:solidFill>
                <a:srgbClr val="FF0000"/>
              </a:solidFill>
            </a:endParaRPr>
          </a:p>
        </p:txBody>
      </p:sp>
      <p:sp>
        <p:nvSpPr>
          <p:cNvPr id="15" name="5-Nokta Yıldız 14"/>
          <p:cNvSpPr/>
          <p:nvPr/>
        </p:nvSpPr>
        <p:spPr>
          <a:xfrm>
            <a:off x="4234206" y="5471652"/>
            <a:ext cx="560439" cy="32446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309844714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25"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1"/>
                                        </p:tgtEl>
                                      </p:cBhvr>
                                    </p:animEffect>
                                  </p:childTnLst>
                                </p:cTn>
                              </p:par>
                              <p:par>
                                <p:cTn id="21" presetID="25"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2"/>
                                        </p:tgtEl>
                                      </p:cBhvr>
                                    </p:animEffect>
                                  </p:childTnLst>
                                </p:cTn>
                              </p:par>
                              <p:par>
                                <p:cTn id="31" presetID="25"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3"/>
                                        </p:tgtEl>
                                      </p:cBhvr>
                                    </p:animEffect>
                                  </p:childTnLst>
                                </p:cTn>
                              </p:par>
                              <p:par>
                                <p:cTn id="41" presetID="25"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6" dur="1000" fill="hold"/>
                                        <p:tgtEl>
                                          <p:spTgt spid="14"/>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4"/>
                                        </p:tgtEl>
                                      </p:cBhvr>
                                    </p:animEffect>
                                  </p:childTnLst>
                                </p:cTn>
                              </p:par>
                              <p:par>
                                <p:cTn id="51" presetID="25" presetClass="entr" presetSubtype="0" fill="hold" grpId="0" nodeType="withEffect">
                                  <p:stCondLst>
                                    <p:cond delay="0"/>
                                  </p:stCondLst>
                                  <p:childTnLst>
                                    <p:set>
                                      <p:cBhvr>
                                        <p:cTn id="52" dur="1" fill="hold">
                                          <p:stCondLst>
                                            <p:cond delay="0"/>
                                          </p:stCondLst>
                                        </p:cTn>
                                        <p:tgtEl>
                                          <p:spTgt spid="9">
                                            <p:txEl>
                                              <p:pRg st="2" end="2"/>
                                            </p:txEl>
                                          </p:spTgt>
                                        </p:tgtEl>
                                        <p:attrNameLst>
                                          <p:attrName>style.visibility</p:attrName>
                                        </p:attrNameLst>
                                      </p:cBhvr>
                                      <p:to>
                                        <p:strVal val="visible"/>
                                      </p:to>
                                    </p:set>
                                    <p:anim calcmode="lin" valueType="num">
                                      <p:cBhvr>
                                        <p:cTn id="53"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56"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9">
                                            <p:txEl>
                                              <p:pRg st="2" end="2"/>
                                            </p:txEl>
                                          </p:spTgt>
                                        </p:tgtEl>
                                      </p:cBhvr>
                                    </p:animEffect>
                                  </p:childTnLst>
                                </p:cTn>
                              </p:par>
                              <p:par>
                                <p:cTn id="61" presetID="25" presetClass="entr" presetSubtype="0" fill="hold" grpId="0" nodeType="withEffect">
                                  <p:stCondLst>
                                    <p:cond delay="0"/>
                                  </p:stCondLst>
                                  <p:childTnLst>
                                    <p:set>
                                      <p:cBhvr>
                                        <p:cTn id="62" dur="1" fill="hold">
                                          <p:stCondLst>
                                            <p:cond delay="0"/>
                                          </p:stCondLst>
                                        </p:cTn>
                                        <p:tgtEl>
                                          <p:spTgt spid="9">
                                            <p:txEl>
                                              <p:pRg st="3" end="3"/>
                                            </p:txEl>
                                          </p:spTgt>
                                        </p:tgtEl>
                                        <p:attrNameLst>
                                          <p:attrName>style.visibility</p:attrName>
                                        </p:attrNameLst>
                                      </p:cBhvr>
                                      <p:to>
                                        <p:strVal val="visible"/>
                                      </p:to>
                                    </p:set>
                                    <p:anim calcmode="lin" valueType="num">
                                      <p:cBhvr>
                                        <p:cTn id="63" dur="500" decel="50000" fill="hold">
                                          <p:stCondLst>
                                            <p:cond delay="0"/>
                                          </p:stCondLst>
                                        </p:cTn>
                                        <p:tgtEl>
                                          <p:spTgt spid="9">
                                            <p:txEl>
                                              <p:pRg st="3" end="3"/>
                                            </p:txEl>
                                          </p:spTgt>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9">
                                            <p:txEl>
                                              <p:pRg st="3" end="3"/>
                                            </p:txEl>
                                          </p:spTgt>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9">
                                            <p:txEl>
                                              <p:pRg st="3" end="3"/>
                                            </p:txEl>
                                          </p:spTgt>
                                        </p:tgtEl>
                                        <p:attrNameLst>
                                          <p:attrName>ppt_w</p:attrName>
                                        </p:attrNameLst>
                                      </p:cBhvr>
                                      <p:tavLst>
                                        <p:tav tm="0">
                                          <p:val>
                                            <p:strVal val="#ppt_w*.05"/>
                                          </p:val>
                                        </p:tav>
                                        <p:tav tm="100000">
                                          <p:val>
                                            <p:strVal val="#ppt_w"/>
                                          </p:val>
                                        </p:tav>
                                      </p:tavLst>
                                    </p:anim>
                                    <p:anim calcmode="lin" valueType="num">
                                      <p:cBhvr>
                                        <p:cTn id="66" dur="1000" fill="hold"/>
                                        <p:tgtEl>
                                          <p:spTgt spid="9">
                                            <p:txEl>
                                              <p:pRg st="3" end="3"/>
                                            </p:txEl>
                                          </p:spTgt>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9">
                                            <p:txEl>
                                              <p:pRg st="3" end="3"/>
                                            </p:txEl>
                                          </p:spTgt>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9">
                                            <p:txEl>
                                              <p:pRg st="3" end="3"/>
                                            </p:txEl>
                                          </p:spTgt>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9">
                                            <p:txEl>
                                              <p:pRg st="3" end="3"/>
                                            </p:txEl>
                                          </p:spTgt>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9">
                                            <p:txEl>
                                              <p:pRg st="3" end="3"/>
                                            </p:txEl>
                                          </p:spTgt>
                                        </p:tgtEl>
                                      </p:cBhvr>
                                    </p:animEffect>
                                  </p:childTnLst>
                                </p:cTn>
                              </p:par>
                              <p:par>
                                <p:cTn id="71" presetID="25" presetClass="entr" presetSubtype="0" fill="hold" grpId="0" nodeType="withEffect">
                                  <p:stCondLst>
                                    <p:cond delay="0"/>
                                  </p:stCondLst>
                                  <p:childTnLst>
                                    <p:set>
                                      <p:cBhvr>
                                        <p:cTn id="72" dur="1" fill="hold">
                                          <p:stCondLst>
                                            <p:cond delay="0"/>
                                          </p:stCondLst>
                                        </p:cTn>
                                        <p:tgtEl>
                                          <p:spTgt spid="10">
                                            <p:txEl>
                                              <p:pRg st="2" end="2"/>
                                            </p:txEl>
                                          </p:spTgt>
                                        </p:tgtEl>
                                        <p:attrNameLst>
                                          <p:attrName>style.visibility</p:attrName>
                                        </p:attrNameLst>
                                      </p:cBhvr>
                                      <p:to>
                                        <p:strVal val="visible"/>
                                      </p:to>
                                    </p:set>
                                    <p:anim calcmode="lin" valueType="num">
                                      <p:cBhvr>
                                        <p:cTn id="73" dur="500" decel="50000" fill="hold">
                                          <p:stCondLst>
                                            <p:cond delay="0"/>
                                          </p:stCondLst>
                                        </p:cTn>
                                        <p:tgtEl>
                                          <p:spTgt spid="10">
                                            <p:txEl>
                                              <p:pRg st="2" end="2"/>
                                            </p:txEl>
                                          </p:spTgt>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10">
                                            <p:txEl>
                                              <p:pRg st="2" end="2"/>
                                            </p:txEl>
                                          </p:spTgt>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10">
                                            <p:txEl>
                                              <p:pRg st="2" end="2"/>
                                            </p:txEl>
                                          </p:spTgt>
                                        </p:tgtEl>
                                        <p:attrNameLst>
                                          <p:attrName>ppt_w</p:attrName>
                                        </p:attrNameLst>
                                      </p:cBhvr>
                                      <p:tavLst>
                                        <p:tav tm="0">
                                          <p:val>
                                            <p:strVal val="#ppt_w*.05"/>
                                          </p:val>
                                        </p:tav>
                                        <p:tav tm="100000">
                                          <p:val>
                                            <p:strVal val="#ppt_w"/>
                                          </p:val>
                                        </p:tav>
                                      </p:tavLst>
                                    </p:anim>
                                    <p:anim calcmode="lin" valueType="num">
                                      <p:cBhvr>
                                        <p:cTn id="76" dur="1000" fill="hold"/>
                                        <p:tgtEl>
                                          <p:spTgt spid="10">
                                            <p:txEl>
                                              <p:pRg st="2" end="2"/>
                                            </p:txEl>
                                          </p:spTgt>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10">
                                            <p:txEl>
                                              <p:pRg st="2" end="2"/>
                                            </p:txEl>
                                          </p:spTgt>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10">
                                            <p:txEl>
                                              <p:pRg st="2" end="2"/>
                                            </p:txEl>
                                          </p:spTgt>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10">
                                            <p:txEl>
                                              <p:pRg st="2" end="2"/>
                                            </p:txEl>
                                          </p:spTgt>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10">
                                            <p:txEl>
                                              <p:pRg st="2" end="2"/>
                                            </p:txEl>
                                          </p:spTgt>
                                        </p:tgtEl>
                                      </p:cBhvr>
                                    </p:animEffect>
                                  </p:childTnLst>
                                </p:cTn>
                              </p:par>
                              <p:par>
                                <p:cTn id="81" presetID="25" presetClass="entr" presetSubtype="0" fill="hold" grpId="0" nodeType="withEffect">
                                  <p:stCondLst>
                                    <p:cond delay="0"/>
                                  </p:stCondLst>
                                  <p:childTnLst>
                                    <p:set>
                                      <p:cBhvr>
                                        <p:cTn id="82" dur="1" fill="hold">
                                          <p:stCondLst>
                                            <p:cond delay="0"/>
                                          </p:stCondLst>
                                        </p:cTn>
                                        <p:tgtEl>
                                          <p:spTgt spid="10">
                                            <p:txEl>
                                              <p:pRg st="3" end="3"/>
                                            </p:txEl>
                                          </p:spTgt>
                                        </p:tgtEl>
                                        <p:attrNameLst>
                                          <p:attrName>style.visibility</p:attrName>
                                        </p:attrNameLst>
                                      </p:cBhvr>
                                      <p:to>
                                        <p:strVal val="visible"/>
                                      </p:to>
                                    </p:set>
                                    <p:anim calcmode="lin" valueType="num">
                                      <p:cBhvr>
                                        <p:cTn id="83" dur="500" decel="50000" fill="hold">
                                          <p:stCondLst>
                                            <p:cond delay="0"/>
                                          </p:stCondLst>
                                        </p:cTn>
                                        <p:tgtEl>
                                          <p:spTgt spid="10">
                                            <p:txEl>
                                              <p:pRg st="3" end="3"/>
                                            </p:txEl>
                                          </p:spTgt>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0">
                                            <p:txEl>
                                              <p:pRg st="3" end="3"/>
                                            </p:txEl>
                                          </p:spTgt>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0">
                                            <p:txEl>
                                              <p:pRg st="3" end="3"/>
                                            </p:txEl>
                                          </p:spTgt>
                                        </p:tgtEl>
                                        <p:attrNameLst>
                                          <p:attrName>ppt_w</p:attrName>
                                        </p:attrNameLst>
                                      </p:cBhvr>
                                      <p:tavLst>
                                        <p:tav tm="0">
                                          <p:val>
                                            <p:strVal val="#ppt_w*.05"/>
                                          </p:val>
                                        </p:tav>
                                        <p:tav tm="100000">
                                          <p:val>
                                            <p:strVal val="#ppt_w"/>
                                          </p:val>
                                        </p:tav>
                                      </p:tavLst>
                                    </p:anim>
                                    <p:anim calcmode="lin" valueType="num">
                                      <p:cBhvr>
                                        <p:cTn id="86" dur="1000" fill="hold"/>
                                        <p:tgtEl>
                                          <p:spTgt spid="10">
                                            <p:txEl>
                                              <p:pRg st="3" end="3"/>
                                            </p:txEl>
                                          </p:spTgt>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0">
                                            <p:txEl>
                                              <p:pRg st="3" end="3"/>
                                            </p:txEl>
                                          </p:spTgt>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0">
                                            <p:txEl>
                                              <p:pRg st="3" end="3"/>
                                            </p:txEl>
                                          </p:spTgt>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0">
                                            <p:txEl>
                                              <p:pRg st="3" end="3"/>
                                            </p:txEl>
                                          </p:spTgt>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0">
                                            <p:txEl>
                                              <p:pRg st="3" end="3"/>
                                            </p:txEl>
                                          </p:spTgt>
                                        </p:tgtEl>
                                      </p:cBhvr>
                                    </p:animEffect>
                                  </p:childTnLst>
                                </p:cTn>
                              </p:par>
                              <p:par>
                                <p:cTn id="91" presetID="25" presetClass="entr" presetSubtype="0" fill="hold" grpId="0" nodeType="withEffect">
                                  <p:stCondLst>
                                    <p:cond delay="0"/>
                                  </p:stCondLst>
                                  <p:childTnLst>
                                    <p:set>
                                      <p:cBhvr>
                                        <p:cTn id="92" dur="1" fill="hold">
                                          <p:stCondLst>
                                            <p:cond delay="0"/>
                                          </p:stCondLst>
                                        </p:cTn>
                                        <p:tgtEl>
                                          <p:spTgt spid="10">
                                            <p:txEl>
                                              <p:pRg st="4" end="4"/>
                                            </p:txEl>
                                          </p:spTgt>
                                        </p:tgtEl>
                                        <p:attrNameLst>
                                          <p:attrName>style.visibility</p:attrName>
                                        </p:attrNameLst>
                                      </p:cBhvr>
                                      <p:to>
                                        <p:strVal val="visible"/>
                                      </p:to>
                                    </p:set>
                                    <p:anim calcmode="lin" valueType="num">
                                      <p:cBhvr>
                                        <p:cTn id="93" dur="500" decel="50000" fill="hold">
                                          <p:stCondLst>
                                            <p:cond delay="0"/>
                                          </p:stCondLst>
                                        </p:cTn>
                                        <p:tgtEl>
                                          <p:spTgt spid="10">
                                            <p:txEl>
                                              <p:pRg st="4" end="4"/>
                                            </p:txEl>
                                          </p:spTgt>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10">
                                            <p:txEl>
                                              <p:pRg st="4" end="4"/>
                                            </p:txEl>
                                          </p:spTgt>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10">
                                            <p:txEl>
                                              <p:pRg st="4" end="4"/>
                                            </p:txEl>
                                          </p:spTgt>
                                        </p:tgtEl>
                                        <p:attrNameLst>
                                          <p:attrName>ppt_w</p:attrName>
                                        </p:attrNameLst>
                                      </p:cBhvr>
                                      <p:tavLst>
                                        <p:tav tm="0">
                                          <p:val>
                                            <p:strVal val="#ppt_w*.05"/>
                                          </p:val>
                                        </p:tav>
                                        <p:tav tm="100000">
                                          <p:val>
                                            <p:strVal val="#ppt_w"/>
                                          </p:val>
                                        </p:tav>
                                      </p:tavLst>
                                    </p:anim>
                                    <p:anim calcmode="lin" valueType="num">
                                      <p:cBhvr>
                                        <p:cTn id="96" dur="1000" fill="hold"/>
                                        <p:tgtEl>
                                          <p:spTgt spid="10">
                                            <p:txEl>
                                              <p:pRg st="4" end="4"/>
                                            </p:txEl>
                                          </p:spTgt>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10">
                                            <p:txEl>
                                              <p:pRg st="4" end="4"/>
                                            </p:txEl>
                                          </p:spTgt>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10">
                                            <p:txEl>
                                              <p:pRg st="4" end="4"/>
                                            </p:txEl>
                                          </p:spTgt>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10">
                                            <p:txEl>
                                              <p:pRg st="4" end="4"/>
                                            </p:txEl>
                                          </p:spTgt>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10">
                                            <p:txEl>
                                              <p:pRg st="4" end="4"/>
                                            </p:txEl>
                                          </p:spTgt>
                                        </p:tgtEl>
                                      </p:cBhvr>
                                    </p:animEffect>
                                  </p:childTnLst>
                                </p:cTn>
                              </p:par>
                              <p:par>
                                <p:cTn id="101" presetID="25" presetClass="entr" presetSubtype="0" fill="hold" grpId="0" nodeType="withEffect">
                                  <p:stCondLst>
                                    <p:cond delay="0"/>
                                  </p:stCondLst>
                                  <p:childTnLst>
                                    <p:set>
                                      <p:cBhvr>
                                        <p:cTn id="102" dur="1" fill="hold">
                                          <p:stCondLst>
                                            <p:cond delay="0"/>
                                          </p:stCondLst>
                                        </p:cTn>
                                        <p:tgtEl>
                                          <p:spTgt spid="10">
                                            <p:txEl>
                                              <p:pRg st="5" end="5"/>
                                            </p:txEl>
                                          </p:spTgt>
                                        </p:tgtEl>
                                        <p:attrNameLst>
                                          <p:attrName>style.visibility</p:attrName>
                                        </p:attrNameLst>
                                      </p:cBhvr>
                                      <p:to>
                                        <p:strVal val="visible"/>
                                      </p:to>
                                    </p:set>
                                    <p:anim calcmode="lin" valueType="num">
                                      <p:cBhvr>
                                        <p:cTn id="103" dur="500" decel="50000" fill="hold">
                                          <p:stCondLst>
                                            <p:cond delay="0"/>
                                          </p:stCondLst>
                                        </p:cTn>
                                        <p:tgtEl>
                                          <p:spTgt spid="10">
                                            <p:txEl>
                                              <p:pRg st="5" end="5"/>
                                            </p:txEl>
                                          </p:spTgt>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0">
                                            <p:txEl>
                                              <p:pRg st="5" end="5"/>
                                            </p:txEl>
                                          </p:spTgt>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0">
                                            <p:txEl>
                                              <p:pRg st="5" end="5"/>
                                            </p:txEl>
                                          </p:spTgt>
                                        </p:tgtEl>
                                        <p:attrNameLst>
                                          <p:attrName>ppt_w</p:attrName>
                                        </p:attrNameLst>
                                      </p:cBhvr>
                                      <p:tavLst>
                                        <p:tav tm="0">
                                          <p:val>
                                            <p:strVal val="#ppt_w*.05"/>
                                          </p:val>
                                        </p:tav>
                                        <p:tav tm="100000">
                                          <p:val>
                                            <p:strVal val="#ppt_w"/>
                                          </p:val>
                                        </p:tav>
                                      </p:tavLst>
                                    </p:anim>
                                    <p:anim calcmode="lin" valueType="num">
                                      <p:cBhvr>
                                        <p:cTn id="106" dur="1000" fill="hold"/>
                                        <p:tgtEl>
                                          <p:spTgt spid="10">
                                            <p:txEl>
                                              <p:pRg st="5" end="5"/>
                                            </p:txEl>
                                          </p:spTgt>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0">
                                            <p:txEl>
                                              <p:pRg st="5" end="5"/>
                                            </p:txEl>
                                          </p:spTgt>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0">
                                            <p:txEl>
                                              <p:pRg st="5" end="5"/>
                                            </p:txEl>
                                          </p:spTgt>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0">
                                            <p:txEl>
                                              <p:pRg st="5" end="5"/>
                                            </p:txEl>
                                          </p:spTgt>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0">
                                            <p:txEl>
                                              <p:pRg st="5" end="5"/>
                                            </p:txEl>
                                          </p:spTgt>
                                        </p:tgtEl>
                                      </p:cBhvr>
                                    </p:animEffect>
                                  </p:childTnLst>
                                </p:cTn>
                              </p:par>
                              <p:par>
                                <p:cTn id="111" presetID="25" presetClass="entr" presetSubtype="0" fill="hold" grpId="0" nodeType="withEffect">
                                  <p:stCondLst>
                                    <p:cond delay="0"/>
                                  </p:stCondLst>
                                  <p:childTnLst>
                                    <p:set>
                                      <p:cBhvr>
                                        <p:cTn id="112" dur="1" fill="hold">
                                          <p:stCondLst>
                                            <p:cond delay="0"/>
                                          </p:stCondLst>
                                        </p:cTn>
                                        <p:tgtEl>
                                          <p:spTgt spid="10">
                                            <p:txEl>
                                              <p:pRg st="6" end="6"/>
                                            </p:txEl>
                                          </p:spTgt>
                                        </p:tgtEl>
                                        <p:attrNameLst>
                                          <p:attrName>style.visibility</p:attrName>
                                        </p:attrNameLst>
                                      </p:cBhvr>
                                      <p:to>
                                        <p:strVal val="visible"/>
                                      </p:to>
                                    </p:set>
                                    <p:anim calcmode="lin" valueType="num">
                                      <p:cBhvr>
                                        <p:cTn id="113" dur="500" decel="50000" fill="hold">
                                          <p:stCondLst>
                                            <p:cond delay="0"/>
                                          </p:stCondLst>
                                        </p:cTn>
                                        <p:tgtEl>
                                          <p:spTgt spid="10">
                                            <p:txEl>
                                              <p:pRg st="6" end="6"/>
                                            </p:txEl>
                                          </p:spTgt>
                                        </p:tgtEl>
                                        <p:attrNameLst>
                                          <p:attrName>style.rotation</p:attrName>
                                        </p:attrNameLst>
                                      </p:cBhvr>
                                      <p:tavLst>
                                        <p:tav tm="0">
                                          <p:val>
                                            <p:fltVal val="-90"/>
                                          </p:val>
                                        </p:tav>
                                        <p:tav tm="100000">
                                          <p:val>
                                            <p:fltVal val="0"/>
                                          </p:val>
                                        </p:tav>
                                      </p:tavLst>
                                    </p:anim>
                                    <p:anim calcmode="lin" valueType="num">
                                      <p:cBhvr>
                                        <p:cTn id="114" dur="500" decel="50000" fill="hold">
                                          <p:stCondLst>
                                            <p:cond delay="0"/>
                                          </p:stCondLst>
                                        </p:cTn>
                                        <p:tgtEl>
                                          <p:spTgt spid="10">
                                            <p:txEl>
                                              <p:pRg st="6" end="6"/>
                                            </p:txEl>
                                          </p:spTgt>
                                        </p:tgtEl>
                                        <p:attrNameLst>
                                          <p:attrName>ppt_w</p:attrName>
                                        </p:attrNameLst>
                                      </p:cBhvr>
                                      <p:tavLst>
                                        <p:tav tm="0">
                                          <p:val>
                                            <p:strVal val="#ppt_w"/>
                                          </p:val>
                                        </p:tav>
                                        <p:tav tm="100000">
                                          <p:val>
                                            <p:strVal val="#ppt_w*.05"/>
                                          </p:val>
                                        </p:tav>
                                      </p:tavLst>
                                    </p:anim>
                                    <p:anim calcmode="lin" valueType="num">
                                      <p:cBhvr>
                                        <p:cTn id="115" dur="500" accel="50000" fill="hold">
                                          <p:stCondLst>
                                            <p:cond delay="500"/>
                                          </p:stCondLst>
                                        </p:cTn>
                                        <p:tgtEl>
                                          <p:spTgt spid="10">
                                            <p:txEl>
                                              <p:pRg st="6" end="6"/>
                                            </p:txEl>
                                          </p:spTgt>
                                        </p:tgtEl>
                                        <p:attrNameLst>
                                          <p:attrName>ppt_w</p:attrName>
                                        </p:attrNameLst>
                                      </p:cBhvr>
                                      <p:tavLst>
                                        <p:tav tm="0">
                                          <p:val>
                                            <p:strVal val="#ppt_w*.05"/>
                                          </p:val>
                                        </p:tav>
                                        <p:tav tm="100000">
                                          <p:val>
                                            <p:strVal val="#ppt_w"/>
                                          </p:val>
                                        </p:tav>
                                      </p:tavLst>
                                    </p:anim>
                                    <p:anim calcmode="lin" valueType="num">
                                      <p:cBhvr>
                                        <p:cTn id="116" dur="1000" fill="hold"/>
                                        <p:tgtEl>
                                          <p:spTgt spid="10">
                                            <p:txEl>
                                              <p:pRg st="6" end="6"/>
                                            </p:txEl>
                                          </p:spTgt>
                                        </p:tgtEl>
                                        <p:attrNameLst>
                                          <p:attrName>ppt_h</p:attrName>
                                        </p:attrNameLst>
                                      </p:cBhvr>
                                      <p:tavLst>
                                        <p:tav tm="0">
                                          <p:val>
                                            <p:strVal val="#ppt_h"/>
                                          </p:val>
                                        </p:tav>
                                        <p:tav tm="100000">
                                          <p:val>
                                            <p:strVal val="#ppt_h"/>
                                          </p:val>
                                        </p:tav>
                                      </p:tavLst>
                                    </p:anim>
                                    <p:anim calcmode="lin" valueType="num">
                                      <p:cBhvr>
                                        <p:cTn id="117" dur="500" decel="50000" fill="hold">
                                          <p:stCondLst>
                                            <p:cond delay="0"/>
                                          </p:stCondLst>
                                        </p:cTn>
                                        <p:tgtEl>
                                          <p:spTgt spid="10">
                                            <p:txEl>
                                              <p:pRg st="6" end="6"/>
                                            </p:txEl>
                                          </p:spTgt>
                                        </p:tgtEl>
                                        <p:attrNameLst>
                                          <p:attrName>ppt_x</p:attrName>
                                        </p:attrNameLst>
                                      </p:cBhvr>
                                      <p:tavLst>
                                        <p:tav tm="0">
                                          <p:val>
                                            <p:strVal val="#ppt_x+.4"/>
                                          </p:val>
                                        </p:tav>
                                        <p:tav tm="100000">
                                          <p:val>
                                            <p:strVal val="#ppt_x"/>
                                          </p:val>
                                        </p:tav>
                                      </p:tavLst>
                                    </p:anim>
                                    <p:anim calcmode="lin" valueType="num">
                                      <p:cBhvr>
                                        <p:cTn id="118" dur="500" decel="50000" fill="hold">
                                          <p:stCondLst>
                                            <p:cond delay="0"/>
                                          </p:stCondLst>
                                        </p:cTn>
                                        <p:tgtEl>
                                          <p:spTgt spid="10">
                                            <p:txEl>
                                              <p:pRg st="6" end="6"/>
                                            </p:txEl>
                                          </p:spTgt>
                                        </p:tgtEl>
                                        <p:attrNameLst>
                                          <p:attrName>ppt_y</p:attrName>
                                        </p:attrNameLst>
                                      </p:cBhvr>
                                      <p:tavLst>
                                        <p:tav tm="0">
                                          <p:val>
                                            <p:strVal val="#ppt_y-.2"/>
                                          </p:val>
                                        </p:tav>
                                        <p:tav tm="100000">
                                          <p:val>
                                            <p:strVal val="#ppt_y+.1"/>
                                          </p:val>
                                        </p:tav>
                                      </p:tavLst>
                                    </p:anim>
                                    <p:anim calcmode="lin" valueType="num">
                                      <p:cBhvr>
                                        <p:cTn id="119" dur="500" accel="50000" fill="hold">
                                          <p:stCondLst>
                                            <p:cond delay="500"/>
                                          </p:stCondLst>
                                        </p:cTn>
                                        <p:tgtEl>
                                          <p:spTgt spid="10">
                                            <p:txEl>
                                              <p:pRg st="6" end="6"/>
                                            </p:txEl>
                                          </p:spTgt>
                                        </p:tgtEl>
                                        <p:attrNameLst>
                                          <p:attrName>ppt_y</p:attrName>
                                        </p:attrNameLst>
                                      </p:cBhvr>
                                      <p:tavLst>
                                        <p:tav tm="0">
                                          <p:val>
                                            <p:strVal val="#ppt_y+.1"/>
                                          </p:val>
                                        </p:tav>
                                        <p:tav tm="100000">
                                          <p:val>
                                            <p:strVal val="#ppt_y"/>
                                          </p:val>
                                        </p:tav>
                                      </p:tavLst>
                                    </p:anim>
                                    <p:animEffect transition="in" filter="fade">
                                      <p:cBhvr>
                                        <p:cTn id="120" dur="1000" decel="50000">
                                          <p:stCondLst>
                                            <p:cond delay="0"/>
                                          </p:stCondLst>
                                        </p:cTn>
                                        <p:tgtEl>
                                          <p:spTgt spid="10">
                                            <p:txEl>
                                              <p:pRg st="6" end="6"/>
                                            </p:txEl>
                                          </p:spTgt>
                                        </p:tgtEl>
                                      </p:cBhvr>
                                    </p:animEffect>
                                  </p:childTnLst>
                                </p:cTn>
                              </p:par>
                              <p:par>
                                <p:cTn id="121" presetID="25" presetClass="entr" presetSubtype="0" fill="hold" grpId="0" nodeType="withEffect">
                                  <p:stCondLst>
                                    <p:cond delay="0"/>
                                  </p:stCondLst>
                                  <p:childTnLst>
                                    <p:set>
                                      <p:cBhvr>
                                        <p:cTn id="122" dur="1" fill="hold">
                                          <p:stCondLst>
                                            <p:cond delay="0"/>
                                          </p:stCondLst>
                                        </p:cTn>
                                        <p:tgtEl>
                                          <p:spTgt spid="10">
                                            <p:txEl>
                                              <p:pRg st="8" end="8"/>
                                            </p:txEl>
                                          </p:spTgt>
                                        </p:tgtEl>
                                        <p:attrNameLst>
                                          <p:attrName>style.visibility</p:attrName>
                                        </p:attrNameLst>
                                      </p:cBhvr>
                                      <p:to>
                                        <p:strVal val="visible"/>
                                      </p:to>
                                    </p:set>
                                    <p:anim calcmode="lin" valueType="num">
                                      <p:cBhvr>
                                        <p:cTn id="123" dur="500" decel="50000" fill="hold">
                                          <p:stCondLst>
                                            <p:cond delay="0"/>
                                          </p:stCondLst>
                                        </p:cTn>
                                        <p:tgtEl>
                                          <p:spTgt spid="10">
                                            <p:txEl>
                                              <p:pRg st="8" end="8"/>
                                            </p:txEl>
                                          </p:spTgt>
                                        </p:tgtEl>
                                        <p:attrNameLst>
                                          <p:attrName>style.rotation</p:attrName>
                                        </p:attrNameLst>
                                      </p:cBhvr>
                                      <p:tavLst>
                                        <p:tav tm="0">
                                          <p:val>
                                            <p:fltVal val="-90"/>
                                          </p:val>
                                        </p:tav>
                                        <p:tav tm="100000">
                                          <p:val>
                                            <p:fltVal val="0"/>
                                          </p:val>
                                        </p:tav>
                                      </p:tavLst>
                                    </p:anim>
                                    <p:anim calcmode="lin" valueType="num">
                                      <p:cBhvr>
                                        <p:cTn id="124" dur="500" decel="50000" fill="hold">
                                          <p:stCondLst>
                                            <p:cond delay="0"/>
                                          </p:stCondLst>
                                        </p:cTn>
                                        <p:tgtEl>
                                          <p:spTgt spid="10">
                                            <p:txEl>
                                              <p:pRg st="8" end="8"/>
                                            </p:txEl>
                                          </p:spTgt>
                                        </p:tgtEl>
                                        <p:attrNameLst>
                                          <p:attrName>ppt_w</p:attrName>
                                        </p:attrNameLst>
                                      </p:cBhvr>
                                      <p:tavLst>
                                        <p:tav tm="0">
                                          <p:val>
                                            <p:strVal val="#ppt_w"/>
                                          </p:val>
                                        </p:tav>
                                        <p:tav tm="100000">
                                          <p:val>
                                            <p:strVal val="#ppt_w*.05"/>
                                          </p:val>
                                        </p:tav>
                                      </p:tavLst>
                                    </p:anim>
                                    <p:anim calcmode="lin" valueType="num">
                                      <p:cBhvr>
                                        <p:cTn id="125" dur="500" accel="50000" fill="hold">
                                          <p:stCondLst>
                                            <p:cond delay="500"/>
                                          </p:stCondLst>
                                        </p:cTn>
                                        <p:tgtEl>
                                          <p:spTgt spid="10">
                                            <p:txEl>
                                              <p:pRg st="8" end="8"/>
                                            </p:txEl>
                                          </p:spTgt>
                                        </p:tgtEl>
                                        <p:attrNameLst>
                                          <p:attrName>ppt_w</p:attrName>
                                        </p:attrNameLst>
                                      </p:cBhvr>
                                      <p:tavLst>
                                        <p:tav tm="0">
                                          <p:val>
                                            <p:strVal val="#ppt_w*.05"/>
                                          </p:val>
                                        </p:tav>
                                        <p:tav tm="100000">
                                          <p:val>
                                            <p:strVal val="#ppt_w"/>
                                          </p:val>
                                        </p:tav>
                                      </p:tavLst>
                                    </p:anim>
                                    <p:anim calcmode="lin" valueType="num">
                                      <p:cBhvr>
                                        <p:cTn id="126" dur="1000" fill="hold"/>
                                        <p:tgtEl>
                                          <p:spTgt spid="10">
                                            <p:txEl>
                                              <p:pRg st="8" end="8"/>
                                            </p:txEl>
                                          </p:spTgt>
                                        </p:tgtEl>
                                        <p:attrNameLst>
                                          <p:attrName>ppt_h</p:attrName>
                                        </p:attrNameLst>
                                      </p:cBhvr>
                                      <p:tavLst>
                                        <p:tav tm="0">
                                          <p:val>
                                            <p:strVal val="#ppt_h"/>
                                          </p:val>
                                        </p:tav>
                                        <p:tav tm="100000">
                                          <p:val>
                                            <p:strVal val="#ppt_h"/>
                                          </p:val>
                                        </p:tav>
                                      </p:tavLst>
                                    </p:anim>
                                    <p:anim calcmode="lin" valueType="num">
                                      <p:cBhvr>
                                        <p:cTn id="127" dur="500" decel="50000" fill="hold">
                                          <p:stCondLst>
                                            <p:cond delay="0"/>
                                          </p:stCondLst>
                                        </p:cTn>
                                        <p:tgtEl>
                                          <p:spTgt spid="10">
                                            <p:txEl>
                                              <p:pRg st="8" end="8"/>
                                            </p:txEl>
                                          </p:spTgt>
                                        </p:tgtEl>
                                        <p:attrNameLst>
                                          <p:attrName>ppt_x</p:attrName>
                                        </p:attrNameLst>
                                      </p:cBhvr>
                                      <p:tavLst>
                                        <p:tav tm="0">
                                          <p:val>
                                            <p:strVal val="#ppt_x+.4"/>
                                          </p:val>
                                        </p:tav>
                                        <p:tav tm="100000">
                                          <p:val>
                                            <p:strVal val="#ppt_x"/>
                                          </p:val>
                                        </p:tav>
                                      </p:tavLst>
                                    </p:anim>
                                    <p:anim calcmode="lin" valueType="num">
                                      <p:cBhvr>
                                        <p:cTn id="128" dur="500" decel="50000" fill="hold">
                                          <p:stCondLst>
                                            <p:cond delay="0"/>
                                          </p:stCondLst>
                                        </p:cTn>
                                        <p:tgtEl>
                                          <p:spTgt spid="10">
                                            <p:txEl>
                                              <p:pRg st="8" end="8"/>
                                            </p:txEl>
                                          </p:spTgt>
                                        </p:tgtEl>
                                        <p:attrNameLst>
                                          <p:attrName>ppt_y</p:attrName>
                                        </p:attrNameLst>
                                      </p:cBhvr>
                                      <p:tavLst>
                                        <p:tav tm="0">
                                          <p:val>
                                            <p:strVal val="#ppt_y-.2"/>
                                          </p:val>
                                        </p:tav>
                                        <p:tav tm="100000">
                                          <p:val>
                                            <p:strVal val="#ppt_y+.1"/>
                                          </p:val>
                                        </p:tav>
                                      </p:tavLst>
                                    </p:anim>
                                    <p:anim calcmode="lin" valueType="num">
                                      <p:cBhvr>
                                        <p:cTn id="129" dur="500" accel="50000" fill="hold">
                                          <p:stCondLst>
                                            <p:cond delay="500"/>
                                          </p:stCondLst>
                                        </p:cTn>
                                        <p:tgtEl>
                                          <p:spTgt spid="10">
                                            <p:txEl>
                                              <p:pRg st="8" end="8"/>
                                            </p:txEl>
                                          </p:spTgt>
                                        </p:tgtEl>
                                        <p:attrNameLst>
                                          <p:attrName>ppt_y</p:attrName>
                                        </p:attrNameLst>
                                      </p:cBhvr>
                                      <p:tavLst>
                                        <p:tav tm="0">
                                          <p:val>
                                            <p:strVal val="#ppt_y+.1"/>
                                          </p:val>
                                        </p:tav>
                                        <p:tav tm="100000">
                                          <p:val>
                                            <p:strVal val="#ppt_y"/>
                                          </p:val>
                                        </p:tav>
                                      </p:tavLst>
                                    </p:anim>
                                    <p:animEffect transition="in" filter="fade">
                                      <p:cBhvr>
                                        <p:cTn id="130" dur="1000" decel="50000">
                                          <p:stCondLst>
                                            <p:cond delay="0"/>
                                          </p:stCondLst>
                                        </p:cTn>
                                        <p:tgtEl>
                                          <p:spTgt spid="10">
                                            <p:txEl>
                                              <p:pRg st="8" end="8"/>
                                            </p:txEl>
                                          </p:spTgt>
                                        </p:tgtEl>
                                      </p:cBhvr>
                                    </p:animEffect>
                                  </p:childTnLst>
                                </p:cTn>
                              </p:par>
                              <p:par>
                                <p:cTn id="131" presetID="25" presetClass="entr" presetSubtype="0" fill="hold" grpId="0" nodeType="withEffect">
                                  <p:stCondLst>
                                    <p:cond delay="0"/>
                                  </p:stCondLst>
                                  <p:childTnLst>
                                    <p:set>
                                      <p:cBhvr>
                                        <p:cTn id="132" dur="1" fill="hold">
                                          <p:stCondLst>
                                            <p:cond delay="0"/>
                                          </p:stCondLst>
                                        </p:cTn>
                                        <p:tgtEl>
                                          <p:spTgt spid="15"/>
                                        </p:tgtEl>
                                        <p:attrNameLst>
                                          <p:attrName>style.visibility</p:attrName>
                                        </p:attrNameLst>
                                      </p:cBhvr>
                                      <p:to>
                                        <p:strVal val="visible"/>
                                      </p:to>
                                    </p:set>
                                    <p:anim calcmode="lin" valueType="num">
                                      <p:cBhvr>
                                        <p:cTn id="133"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34"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35"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36" dur="1000" fill="hold"/>
                                        <p:tgtEl>
                                          <p:spTgt spid="15"/>
                                        </p:tgtEl>
                                        <p:attrNameLst>
                                          <p:attrName>ppt_h</p:attrName>
                                        </p:attrNameLst>
                                      </p:cBhvr>
                                      <p:tavLst>
                                        <p:tav tm="0">
                                          <p:val>
                                            <p:strVal val="#ppt_h"/>
                                          </p:val>
                                        </p:tav>
                                        <p:tav tm="100000">
                                          <p:val>
                                            <p:strVal val="#ppt_h"/>
                                          </p:val>
                                        </p:tav>
                                      </p:tavLst>
                                    </p:anim>
                                    <p:anim calcmode="lin" valueType="num">
                                      <p:cBhvr>
                                        <p:cTn id="137"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38"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9"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0"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uiExpand="1" build="p"/>
      <p:bldP spid="10" grpId="0" build="p"/>
      <p:bldP spid="11" grpId="0" animBg="1"/>
      <p:bldP spid="12" grpId="0" animBg="1"/>
      <p:bldP spid="13" grpId="0" animBg="1"/>
      <p:bldP spid="14" grpId="0" animBg="1"/>
      <p:bldP spid="15"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
  <a:themeElements>
    <a:clrScheme name="Organik">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711</TotalTime>
  <Words>488</Words>
  <Application>Microsoft Office PowerPoint</Application>
  <PresentationFormat>Ekran Gösterisi (4:3)</PresentationFormat>
  <Paragraphs>116</Paragraphs>
  <Slides>26</Slides>
  <Notes>0</Notes>
  <HiddenSlides>0</HiddenSlides>
  <MMClips>0</MMClips>
  <ScaleCrop>false</ScaleCrop>
  <HeadingPairs>
    <vt:vector size="4" baseType="variant">
      <vt:variant>
        <vt:lpstr>Tema</vt:lpstr>
      </vt:variant>
      <vt:variant>
        <vt:i4>1</vt:i4>
      </vt:variant>
      <vt:variant>
        <vt:lpstr>Slayt Başlıkları</vt:lpstr>
      </vt:variant>
      <vt:variant>
        <vt:i4>26</vt:i4>
      </vt:variant>
    </vt:vector>
  </HeadingPairs>
  <TitlesOfParts>
    <vt:vector size="27" baseType="lpstr">
      <vt:lpstr>Organik</vt:lpstr>
      <vt:lpstr>AHİ EVREN MESLEKİ VE TEKNİK ANADOLU LİSESİ ADALET ALANI</vt:lpstr>
      <vt:lpstr>ADALET ALANI </vt:lpstr>
      <vt:lpstr>Slayt 3</vt:lpstr>
      <vt:lpstr>Slayt 4</vt:lpstr>
      <vt:lpstr>Slayt 5</vt:lpstr>
      <vt:lpstr>ZABIT KÂTİPLİĞİ DALINDA;</vt:lpstr>
      <vt:lpstr>ZABİT KATİPLİĞİ </vt:lpstr>
      <vt:lpstr>Slayt 8</vt:lpstr>
      <vt:lpstr>MESLEKİ VE TEKNİK ANADOLU LİSESİ 12. SINIFTA</vt:lpstr>
      <vt:lpstr>ZABIT KATİPLİĞİ DALININ İSTİHDAM ALANLARI NELERDİR?</vt:lpstr>
      <vt:lpstr> Meslek Lisesi Adalet Alanını bitirdikten sonra ne gibi imkânlarım olacaktır? </vt:lpstr>
      <vt:lpstr> Zabıt kâtibi ile infaz ve koruma personeli olarak görev yapan memurlar yükselme sınavlarında başarılı oldukları takdirde… </vt:lpstr>
      <vt:lpstr>Adalet Alanı mezunları ek katsayı puanıyla;</vt:lpstr>
      <vt:lpstr> Avukat , Hakim ve Savcı  olma imkanı… </vt:lpstr>
      <vt:lpstr>Ayrıca….</vt:lpstr>
      <vt:lpstr>Slayt 16</vt:lpstr>
      <vt:lpstr>Slayt 17</vt:lpstr>
      <vt:lpstr>Slayt 18</vt:lpstr>
      <vt:lpstr>Slayt 19</vt:lpstr>
      <vt:lpstr>Slayt 20</vt:lpstr>
      <vt:lpstr>Slayt 21</vt:lpstr>
      <vt:lpstr>Slayt 22</vt:lpstr>
      <vt:lpstr>Slayt 23</vt:lpstr>
      <vt:lpstr>Slayt 24</vt:lpstr>
      <vt:lpstr>Slayt 25</vt:lpstr>
      <vt:lpstr>ADALET MÜLKÜN TEMELİDİR…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ADALET ALANI</dc:title>
  <dc:creator>casper</dc:creator>
  <cp:lastModifiedBy>ACER</cp:lastModifiedBy>
  <cp:revision>80</cp:revision>
  <dcterms:modified xsi:type="dcterms:W3CDTF">2024-05-22T09:39:46Z</dcterms:modified>
</cp:coreProperties>
</file>